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Action1.xml" ContentType="application/vnd.ms-office.inkAction+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Action2.xml" ContentType="application/vnd.ms-office.inkAction+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Action3.xml" ContentType="application/vnd.ms-office.inkAction+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notesSlides/notesSlide1.xml" ContentType="application/vnd.openxmlformats-officedocument.presentationml.notesSlide+xml"/>
  <Override PartName="/ppt/ink/ink47.xml" ContentType="application/inkml+xml"/>
  <Override PartName="/ppt/notesSlides/notesSlide2.xml" ContentType="application/vnd.openxmlformats-officedocument.presentationml.notesSlide+xml"/>
  <Override PartName="/ppt/ink/ink48.xml" ContentType="application/inkml+xml"/>
  <Override PartName="/ppt/notesSlides/notesSlide3.xml" ContentType="application/vnd.openxmlformats-officedocument.presentationml.notesSlide+xml"/>
  <Override PartName="/ppt/ink/ink49.xml" ContentType="application/inkml+xml"/>
  <Override PartName="/ppt/notesSlides/notesSlide4.xml" ContentType="application/vnd.openxmlformats-officedocument.presentationml.notesSlide+xml"/>
  <Override PartName="/ppt/ink/ink50.xml" ContentType="application/inkml+xml"/>
  <Override PartName="/ppt/notesSlides/notesSlide5.xml" ContentType="application/vnd.openxmlformats-officedocument.presentationml.notesSlide+xml"/>
  <Override PartName="/ppt/ink/ink51.xml" ContentType="application/inkml+xml"/>
  <Override PartName="/ppt/notesSlides/notesSlide6.xml" ContentType="application/vnd.openxmlformats-officedocument.presentationml.notesSlide+xml"/>
  <Override PartName="/ppt/ink/ink52.xml" ContentType="application/inkml+xml"/>
  <Override PartName="/ppt/notesSlides/notesSlide7.xml" ContentType="application/vnd.openxmlformats-officedocument.presentationml.notesSlide+xml"/>
  <Override PartName="/ppt/ink/ink53.xml" ContentType="application/inkml+xml"/>
  <Override PartName="/ppt/notesSlides/notesSlide8.xml" ContentType="application/vnd.openxmlformats-officedocument.presentationml.notesSlide+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66"/>
  </p:notesMasterIdLst>
  <p:sldIdLst>
    <p:sldId id="256" r:id="rId5"/>
    <p:sldId id="257" r:id="rId6"/>
    <p:sldId id="267" r:id="rId7"/>
    <p:sldId id="443" r:id="rId8"/>
    <p:sldId id="258" r:id="rId9"/>
    <p:sldId id="382" r:id="rId10"/>
    <p:sldId id="384" r:id="rId11"/>
    <p:sldId id="385" r:id="rId12"/>
    <p:sldId id="383" r:id="rId13"/>
    <p:sldId id="396" r:id="rId14"/>
    <p:sldId id="393" r:id="rId15"/>
    <p:sldId id="444" r:id="rId16"/>
    <p:sldId id="395" r:id="rId17"/>
    <p:sldId id="386" r:id="rId18"/>
    <p:sldId id="387" r:id="rId19"/>
    <p:sldId id="397" r:id="rId20"/>
    <p:sldId id="402" r:id="rId21"/>
    <p:sldId id="403" r:id="rId22"/>
    <p:sldId id="404" r:id="rId23"/>
    <p:sldId id="436" r:id="rId24"/>
    <p:sldId id="440" r:id="rId25"/>
    <p:sldId id="394" r:id="rId26"/>
    <p:sldId id="399" r:id="rId27"/>
    <p:sldId id="391" r:id="rId28"/>
    <p:sldId id="401" r:id="rId29"/>
    <p:sldId id="400" r:id="rId30"/>
    <p:sldId id="437" r:id="rId31"/>
    <p:sldId id="438" r:id="rId32"/>
    <p:sldId id="441" r:id="rId33"/>
    <p:sldId id="442" r:id="rId34"/>
    <p:sldId id="439" r:id="rId35"/>
    <p:sldId id="392" r:id="rId36"/>
    <p:sldId id="405" r:id="rId37"/>
    <p:sldId id="406" r:id="rId38"/>
    <p:sldId id="409" r:id="rId39"/>
    <p:sldId id="410" r:id="rId40"/>
    <p:sldId id="411" r:id="rId41"/>
    <p:sldId id="412" r:id="rId42"/>
    <p:sldId id="413" r:id="rId43"/>
    <p:sldId id="414" r:id="rId44"/>
    <p:sldId id="420" r:id="rId45"/>
    <p:sldId id="417" r:id="rId46"/>
    <p:sldId id="418" r:id="rId47"/>
    <p:sldId id="419" r:id="rId48"/>
    <p:sldId id="421" r:id="rId49"/>
    <p:sldId id="422" r:id="rId50"/>
    <p:sldId id="423" r:id="rId51"/>
    <p:sldId id="424" r:id="rId52"/>
    <p:sldId id="425" r:id="rId53"/>
    <p:sldId id="426" r:id="rId54"/>
    <p:sldId id="428" r:id="rId55"/>
    <p:sldId id="416" r:id="rId56"/>
    <p:sldId id="429" r:id="rId57"/>
    <p:sldId id="430" r:id="rId58"/>
    <p:sldId id="407" r:id="rId59"/>
    <p:sldId id="408" r:id="rId60"/>
    <p:sldId id="432" r:id="rId61"/>
    <p:sldId id="433" r:id="rId62"/>
    <p:sldId id="431" r:id="rId63"/>
    <p:sldId id="434" r:id="rId64"/>
    <p:sldId id="435" r:id="rId65"/>
  </p:sldIdLst>
  <p:sldSz cx="12192000" cy="6858000"/>
  <p:notesSz cx="6858000" cy="9144000"/>
  <p:embeddedFontLst>
    <p:embeddedFont>
      <p:font typeface="Cambria Math" panose="02040503050406030204" pitchFamily="18" charset="0"/>
      <p:regular r:id="rId6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8" autoAdjust="0"/>
    <p:restoredTop sz="94660"/>
  </p:normalViewPr>
  <p:slideViewPr>
    <p:cSldViewPr snapToGrid="0">
      <p:cViewPr varScale="1">
        <p:scale>
          <a:sx n="68" d="100"/>
          <a:sy n="68" d="100"/>
        </p:scale>
        <p:origin x="96" y="9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1.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11.xml><?xml version="1.0" encoding="utf-8"?>
<inkml:ink xmlns:inkml="http://www.w3.org/2003/InkML">
  <inkml:definitions>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6.821"/>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29504 16658 0</inkml:trace>
</inkml:ink>
</file>

<file path=ppt/ink/ink12.xml><?xml version="1.0" encoding="utf-8"?>
<inkml:ink xmlns:inkml="http://www.w3.org/2003/InkML">
  <inkml:definitions>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4.825"/>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12670 12781 0,'22'0'0,"67"0"0,21 0 0,23 0 0,-22 0 0,0 0 0,-23 0 0,-43 0 0,21 0 0,23 0 0,-1 0 0,45 0 0,-66 0 0,21 0 0,-21 0 0,-1-22 0,1 0 0,-1 22 0,-22 0 0,1 0 0,-23 0 0,22 0 0,-22 0 0,0 0 0,23 0 0,-23 0 0,22 0 0,-22 0 0,0 0 0,1 0 0,21 0 0,-22 0 0,22 0 0,-22 0 0,1 0 0,-1 0 0,0 0 0,0 0 0,0 0 0</inkml:trace>
</inkml:ink>
</file>

<file path=ppt/ink/ink13.xml><?xml version="1.0" encoding="utf-8"?>
<inkml:ink xmlns:inkml="http://www.w3.org/2003/InkML">
  <inkml:definitions>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4.825"/>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2503 13535 0,'22'0'0,"67"0"0,-89-23 0,133 23 0,44-22 0,0 0 0,0-22 0,-154 44 0,109-22 0,1-23 0,-22 23 0,22 0 0,44 0 0,0 22 0,-154 0 0,-1 0 0,155-22 0,155 22 0,-221 0 0,-89 0 0,0 0 0,0 0 0,23 22 0,-1 0 0,22 0 0,1 23 0,-45-45 0,0 22 0,-22 0 0,44-22 0,-44 22 0,23-22 0,-1 0 0,0 22 0,0-22 0,0 0 0,45 44 0,-134-21 0,45-23 0,-155 44 0,155-44 0,-133 66 0,155-43 0,-22-23 0,-67 22 0,67-22 0,-111 0 0,-66 0 0,88 0 0,0 0 0,45 0 0,43 0 0,-43 0 0,-23 0 0,67 0 0,-155 0 0,155 0 0,-111 0 0,44 22 0,67-22 0,-44 22 0,-23-22 0,1 22 0,43-22 0,-65 0 0,-68 0 0,112 0 0,22 0 0,21 0 0,-21 0 0,44 22 0</inkml:trace>
</inkml:ink>
</file>

<file path=ppt/ink/ink14.xml><?xml version="1.0" encoding="utf-8"?>
<inkml:ink xmlns:inkml="http://www.w3.org/2003/InkML">
  <inkml:definitions>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6.088"/>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29592 16857 0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21.xml><?xml version="1.0" encoding="utf-8"?>
<inkml:ink xmlns:inkml="http://www.w3.org/2003/InkML">
  <inkml:definitions>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4.825"/>
    </inkml:context>
    <inkml:brush xml:id="br0">
      <inkml:brushProperty name="width" value="0.05292" units="cm"/>
      <inkml:brushProperty name="height" value="0.05292" units="cm"/>
      <inkml:brushProperty name="color" value="#FF0000"/>
    </inkml:brush>
  </inkml:definitions>
  <inkml:trace contextRef="#ctx0" brushRef="#br0">15483 15063 0</inkml:trace>
</inkml:ink>
</file>

<file path=ppt/ink/ink22.xml><?xml version="1.0" encoding="utf-8"?>
<inkml:ink xmlns:inkml="http://www.w3.org/2003/InkML">
  <inkml:definitions>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4.825"/>
    </inkml:context>
    <inkml:brush xml:id="br0">
      <inkml:brushProperty name="width" value="0.05292" units="cm"/>
      <inkml:brushProperty name="height" value="0.05292" units="cm"/>
      <inkml:brushProperty name="color" value="#FF0000"/>
    </inkml:brush>
  </inkml:definitions>
  <inkml:trace contextRef="#ctx0" brushRef="#br0">16236 14974 0,'0'-44'0,"0"-44"0,0-1 0,0 22 0,0 1 0,66 0 0,1 21 0,-23 23 0,23 0 0,-1 22 0,-44 0 0,45 44 0,21 1 0,-43 43 0,-23-21 0,0-45 0,-22 22 0,0 23 0,0-1 0,0-22 0,-67 89 0,67-111 0,-44 45 0,-45 21 0,45-21 0,0-1 0,44-44 0,0 1 0,44-23 0,133-89 0,-22 0 0,-44 45 0,-111 22 0,67 22 0,-23-22 0</inkml:trace>
  <inkml:trace contextRef="#ctx0" brushRef="#br0">16413 16016 0,'44'-23'0,"134"-43"0,198-111 0,178-45 0,-510 200 0,488-177 0,-23 44 0,-221 66 0,-244 67 0,-44 0 0,-44 88 0,-22-22 0,21-21 0</inkml:trace>
  <inkml:trace contextRef="#ctx0" brushRef="#br0">17454 16171 0,'22'66'0,"23"45"0,-1-23 0,-22 1 0,22-23 0,1-21 0,-1-45 0,45-45 0,-45-21 0,0-67 0,-22-22 0,-22 44 0,0 67 0,0 66 0,67 67 0,-67-67 0,22-22 0,89 221 0,-67-132 0,-22-67 0,0 0 0,23-22 0,-1 0 0,44-44 0,-21-22 0,-23-45 0,-44 89 0,0-67 0,0 23 0,0-1 0,-44 45 0,22 0 0,-23 0 0,-21-23 0,22 1 0,-1 0 0</inkml:trace>
  <inkml:trace contextRef="#ctx0" brushRef="#br0">17410 15949 0,'88'-44'0,"23"-23"0,89 1 0,-23-1 0,-155 67 0,111-66 0,-45 0 0,-43 21 0,-45 23 0</inkml:trace>
  <inkml:trace contextRef="#ctx0" brushRef="#br0">18274 15417 0,'66'0'0,"23"23"0,-45-23 0,22 0 0,1 0 0,-23 0 0,1 22 0,-23-22 0,-22 22 0,0 0 0,-22 0 0,-23 23 0,1 21 0,0-22 0,-23 45 0,45-23 0,44-66 0,0 0 0</inkml:trace>
  <inkml:trace contextRef="#ctx0" brushRef="#br0">19027 15329 0,'44'133'0,"67"66"0,-23-22 0,1 23 0,-23-90 0,-21-65 0,-23-23 0,-22 0 0</inkml:trace>
  <inkml:trace contextRef="#ctx0" brushRef="#br0">16923 16237 0,'22'0'0,"22"0"0,-22 0 0,0 67 0,67 65 0,0 1 0,-89-111 0,0 1 0,88 87 0,1 23 0,-1-66 0,-43-23 0,-23-44 0,44-89 0,-21 45 0</inkml:trace>
  <inkml:trace contextRef="#ctx0" brushRef="#br0">19337 15196 0,'66'66'0,"1"89"0,21 23 0,1 21 0,22-66 0,-1-22 0,-87-89 0,21 22 0,0 0 0,-66-44 0</inkml:trace>
  <inkml:trace contextRef="#ctx0" brushRef="#br0">16745 16392 0,'67'67'0,"88"43"0,22 23 0,67 22 0,-222-133 0,0-22 0,244 200 0,-244-200 0,199 155 0,-154-67 0,-45-110 0,-22-111 0,0 111 0</inkml:trace>
  <inkml:trace contextRef="#ctx0" brushRef="#br0">19713 14997 0,'67'-23'0,"-1"-21"0,-21 22 0,-1 0 0,-22 22 0,22-22 0</inkml:trace>
  <inkml:trace contextRef="#ctx0" brushRef="#br0">19758 15107 0,'44'0'0,"0"-22"0,23 0 0,-45 0 0,22 22 0,-22-44 0,1 44 0,21-23 0,0 1 0,-22 22 0,0-44 0</inkml:trace>
  <inkml:trace contextRef="#ctx0" brushRef="#br0">20467 14842 0,'22'44'0,"22"22"0,0 1 0,1-45 0,-23 22 0,-22 0 0,22-44 0,-44-22 0,-45-44 0,23-1 0,22-21 0,22 66 0,0-45 0,22 45 0,67-22 0,-23 22 0,23 22 0,-23 0 0,0 0 0,-43 0 0,21 44 0,-44-22 0,0 0 0,0 23 0,0-23 0,0 0 0,-44 22 0,21-22 0,23-88 0,0-45 0,0 89 0,0-89 0,0 89 0,45-44 0,-1 21 0,-22 23 0,0 22 0,45 0 0,-1 22 0,-21 23 0,-23-1 0,0-44 0,-22 22 0,0 0 0,22 0 0,-22 0 0,0 1 0,-22-23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26.xml><?xml version="1.0" encoding="utf-8"?>
<inkml:ink xmlns:inkml="http://www.w3.org/2003/InkML">
  <inkml:definitions>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6.049"/>
    </inkml:context>
    <inkml:brush xml:id="br0">
      <inkml:brushProperty name="width" value="0.05292" units="cm"/>
      <inkml:brushProperty name="height" value="0.05292" units="cm"/>
      <inkml:brushProperty name="color" value="#FF0000"/>
    </inkml:brush>
  </inkml:definitions>
  <inkml:trace contextRef="#ctx0" brushRef="#br0">11053 9636 0</inkml:trace>
</inkml:ink>
</file>

<file path=ppt/ink/ink27.xml><?xml version="1.0" encoding="utf-8"?>
<inkml:ink xmlns:inkml="http://www.w3.org/2003/InkML">
  <inkml:definitions>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5.518"/>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29171 16990 0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43.643"/>
    </inkml:context>
    <inkml:brush xml:id="br0">
      <inkml:brushProperty name="width" value="0.05" units="cm"/>
      <inkml:brushProperty name="height" value="0.05" units="cm"/>
    </inkml:brush>
  </inkml:definitions>
  <inkml:trace contextRef="#ctx0" brushRef="#br0">0 0 24575,'0'0'-8191</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43.643"/>
    </inkml:context>
    <inkml:brush xml:id="br0">
      <inkml:brushProperty name="width" value="0.05" units="cm"/>
      <inkml:brushProperty name="height" value="0.05" units="cm"/>
    </inkml:brush>
  </inkml:definitions>
  <inkml:trace contextRef="#ctx0" brushRef="#br0">0 0 24575,'0'0'-8191</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25T22:23:37.701"/>
    </inkml:context>
    <inkml:brush xml:id="br0">
      <inkml:brushProperty name="width" value="0.05" units="cm"/>
      <inkml:brushProperty name="height" value="0.05" units="cm"/>
    </inkml:brush>
  </inkml:definitions>
  <inkml:trace contextRef="#ctx0" brushRef="#br0">0 1 24575,'6'0'0</inkml:trace>
</inkml:ink>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4.825"/>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11250">
    <iact:property name="dataType"/>
    <iact:actionData xml:id="d0">
      <inkml:trace xmlns:inkml="http://www.w3.org/2003/InkML" xml:id="stk0" contextRef="#ctx0" brushRef="#br0">25782 14664 0,'133'0'88,"89"0"-88,243 0 31,399 0-30,66 0 30,155 0-31,-199 0 31,-398 0-30,-466 0-1,22 0 14,67-22-13</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4.825"/>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7323">
    <iact:property name="dataType"/>
    <iact:actionData xml:id="d0">
      <inkml:trace xmlns:inkml="http://www.w3.org/2003/InkML" xml:id="stk0" contextRef="#ctx0" brushRef="#br0">16502 16304 0,'133'0'117,"398"-178"-117,-509 178 1,709-243 28,177-23-28,-841 244 14,863-156-14,-22 112 29,-44 44-29,-820 22 5,178 0-6,-178 0 1,554 0 38,-553-22-39</inkml:trace>
    </iact:actionData>
  </iact:action>
  <iact:action type="add" startTime="0">
    <iact:property name="dataType"/>
    <iact:actionData xml:id="d1">
      <inkml:trace xmlns:inkml="http://www.w3.org/2003/InkML" xml:id="stk1" contextRef="#ctx0" brushRef="#br0">12670 12781 0,'22'0'0,"67"0"0,21 0 0,23 0 0,-22 0 0,0 0 0,-23 0 0,-43 0 0,21 0 0,23 0 0,-1 0 0,45 0 0,-66 0 0,21 0 0,-21 0 0,-1-22 0,1 0 0,-1 22 0,-22 0 0,1 0 0,-23 0 0,22 0 0,-22 0 0,0 0 0,23 0 0,-23 0 0,22 0 0,-22 0 0,0 0 0,1 0 0,21 0 0,-22 0 0,22 0 0,-22 0 0,1 0 0,-1 0 0,0 0 0,0 0 0,0 0 0</inkml:trace>
    </iact:actionData>
  </iact:action>
  <iact:action type="add" startTime="0">
    <iact:property name="dataType"/>
    <iact:actionData xml:id="d2">
      <inkml:trace xmlns:inkml="http://www.w3.org/2003/InkML" xml:id="stk2" contextRef="#ctx0" brushRef="#br0">2503 13535 0,'22'0'0,"67"0"0,-89-23 0,133 23 0,44-22 0,0 0 0,0-22 0,-154 44 0,109-22 0,1-23 0,-22 23 0,22 0 0,44 0 0,0 22 0,-154 0 0,-1 0 0,155-22 0,155 22 0,-221 0 0,-89 0 0,0 0 0,0 0 0,23 22 0,-1 0 0,22 0 0,1 23 0,-45-45 0,0 22 0,-22 0 0,44-22 0,-44 22 0,23-22 0,-1 0 0,0 22 0,0-22 0,0 0 0,45 44 0,-134-21 0,45-23 0,-155 44 0,155-44 0,-133 66 0,155-43 0,-22-23 0,-67 22 0,67-22 0,-111 0 0,-66 0 0,88 0 0,0 0 0,45 0 0,43 0 0,-43 0 0,-23 0 0,67 0 0,-155 0 0,155 0 0,-111 0 0,44 22 0,67-22 0,-44 22 0,-23-22 0,1 22 0,43-22 0,-65 0 0,-68 0 0,112 0 0,22 0 0,21 0 0,-21 0 0,44 22 0</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in="-1080" max="1080" units="cm"/>
          <inkml:channel name="T" type="integer" max="2.14748E9" units="dev"/>
        </inkml:traceFormat>
        <inkml:channelProperties>
          <inkml:channelProperty channel="X" name="resolution" value="32.1608" units="1/cm"/>
          <inkml:channelProperty channel="Y" name="resolution" value="64.28571" units="1/cm"/>
          <inkml:channelProperty channel="T" name="resolution" value="1" units="1/dev"/>
        </inkml:channelProperties>
      </inkml:inkSource>
      <inkml:timestamp xml:id="ts0" timeString="2025-03-27T02:34:04.825"/>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6218">
    <iact:property name="dataType"/>
    <iact:actionData xml:id="d0">
      <inkml:trace xmlns:inkml="http://www.w3.org/2003/InkML" xml:id="stk0" contextRef="#ctx0" brushRef="#br0">25096 5405 0,'44'0'91,"111"44"-90,-133-44-1,310 23 30,156 21-29,-422-44-1,422 22 31,-90 22-30,-376-44-1,222 45 30,-22-1-30,-222-22 0,221 22 31,-22 1-31,-66-23 31,-22-22-30,-45 0 45,-43-22-45,-1 22-1,0 0 46,22 0-46,-22-22 31,0 22-30,1 0 108,-1 0-109</inkml:trace>
    </iact:actionData>
  </iact:action>
  <iact:action type="add" startTime="8841">
    <iact:property name="dataType"/>
    <iact:actionData xml:id="d1">
      <inkml:trace xmlns:inkml="http://www.w3.org/2003/InkML" xml:id="stk1" contextRef="#ctx0" brushRef="#br0">17211 8019 0,'110'0'118,"178"0"-117,-266 0-1,333 0 31,221 0-31,0 0 31,-23 22-30,-508-22-1,398 22 30,-67 0-30,-354-22 0,0 0 1,222 23 29,-67-23-30,-22 0 31,-22 0-30,-111 0-1,156 0 31,65 0-30,-199 0-1,267 0 30,-68 0-29,-221 0-1,200-23 31,-67 23-30,-22 0 29,44 45-29,-155-45-1,133 44 31,45 0-30,-178-44-1,177 45 31,89-1-31,-266-44 0,244 22 31,0-22-30,-222 0-1,133 0 31,-66 0-30,-22 0 29,-23 0-29,-44 0-1,22 0 31,-21 0-31,21 0 63,0-22-63,23 0 31,-45 22-31,0 0 31,22 0 32,45 0-63,22 22 31,-23 0-30,-21 0 30,-1-22-30,-22 0 29,45 0-29,22 0 30,-1 0-30,-43 0 30,-1 0-30,-21 0 30</inkml:trace>
    </iact:actionData>
  </iact:action>
  <iact:action type="add" startTime="15247">
    <iact:property name="dataType"/>
    <iact:actionData xml:id="d2">
      <inkml:trace xmlns:inkml="http://www.w3.org/2003/InkML" xml:id="stk2" contextRef="#ctx0" brushRef="#br0">16657 13867 0,'111'22'103,"66"0"-102,-155-22 14,266 22-15,-244-22 0,-22 0 1,399 22 29,66 1-29,-464-23-1,-1 0 0,930 0 46,-531 0-46,-399 0 0,0 0 16,266 0-16,-266 0 0,1 0 1,198-45 28,1 23-28,21 0 29,45-22-29,-244 44-1,244 0 31,22 0-30,-287 0-1,331 0 31,67 22-30,-399-22-1,332 22 30,89 0-30,-44-22 48,221 0-48,-398 22 31,-67-22-30,-89 0 29,-21 0-30,21 0 30,45 0-29,22 0 30,66 0-31,-177 0 0,0 0 16,178 0-15,-1 0 30,-44 0-31,-44 0 30,-1 0-29,-43 0 46,22 0-47,-67-22 30</inkml:trace>
    </iact:actionData>
  </iact:action>
  <iact:action type="add" startTime="17059">
    <iact:property name="dataType"/>
    <iact:actionData xml:id="d3">
      <inkml:trace xmlns:inkml="http://www.w3.org/2003/InkML" xml:id="stk3" contextRef="#ctx0" brushRef="#br0">16369 14775 0,'22'0'31,"89"0"-31,88 0 31,311-22-30,-488 22 13,509 0-13,-464 0-1,509-22 31,-133 0-31,-155-1 31,-67 23-30,-88 0 30,0 0-31,0 0 31,155 0-30,44 0 29,222-22-29,-510 22-1,532 0 31,22 0-30,-554 0 13,443 0-13,-464 0-1,420 0 30,0 0-29,-399 0-1,244 0 30,-22 0-29,-133-22 30,-67 22-31,-44 0 30,45 0-29,-45 0 0,221 67 44,-43-45-44,-23-22 30,-44 0-30,-89 0 30</inkml:trace>
    </iact:actionData>
  </iact:action>
  <iact:action type="add" startTime="693">
    <iact:property name="dataType"/>
    <iact:actionData xml:id="d4">
      <inkml:trace xmlns:inkml="http://www.w3.org/2003/InkML" xml:id="stk4" contextRef="#ctx0" brushRef="#br0">29171 16990 0</inkml:trace>
    </iact:actionData>
  </iact:action>
</iact:actions>
</file>

<file path=ppt/media/image1.png>
</file>

<file path=ppt/media/image10.png>
</file>

<file path=ppt/media/image100.png>
</file>

<file path=ppt/media/image101.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jpg>
</file>

<file path=ppt/media/image30.png>
</file>

<file path=ppt/media/image31.png>
</file>

<file path=ppt/media/image31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48.m4a>
</file>

<file path=ppt/media/media49.m4a>
</file>

<file path=ppt/media/media5.m4a>
</file>

<file path=ppt/media/media50.m4a>
</file>

<file path=ppt/media/media51.m4a>
</file>

<file path=ppt/media/media52.m4a>
</file>

<file path=ppt/media/media53.m4a>
</file>

<file path=ppt/media/media54.m4a>
</file>

<file path=ppt/media/media55.m4a>
</file>

<file path=ppt/media/media56.m4a>
</file>

<file path=ppt/media/media57.m4a>
</file>

<file path=ppt/media/media58.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2E2409-13A6-49B6-B7F6-17285CA703B1}" type="datetimeFigureOut">
              <a:rPr lang="en-IN" smtClean="0"/>
              <a:t>27-03-2025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D73B7B-8544-4B20-B50D-9A93DED411D5}" type="slidenum">
              <a:rPr lang="en-IN" smtClean="0"/>
              <a:t>‹#›</a:t>
            </a:fld>
            <a:endParaRPr lang="en-IN"/>
          </a:p>
        </p:txBody>
      </p:sp>
    </p:spTree>
    <p:extLst>
      <p:ext uri="{BB962C8B-B14F-4D97-AF65-F5344CB8AC3E}">
        <p14:creationId xmlns:p14="http://schemas.microsoft.com/office/powerpoint/2010/main" val="2201735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8D73B7B-8544-4B20-B50D-9A93DED411D5}" type="slidenum">
              <a:rPr lang="en-IN" smtClean="0"/>
              <a:t>44</a:t>
            </a:fld>
            <a:endParaRPr lang="en-IN"/>
          </a:p>
        </p:txBody>
      </p:sp>
    </p:spTree>
    <p:extLst>
      <p:ext uri="{BB962C8B-B14F-4D97-AF65-F5344CB8AC3E}">
        <p14:creationId xmlns:p14="http://schemas.microsoft.com/office/powerpoint/2010/main" val="3342849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01C46F-9B4A-6B88-854D-398D8B1837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C47BAF-51FD-D353-1333-D4DBA1AB8C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1D6C6E-D4D0-FFD8-1E75-0E31A944844C}"/>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F853BC44-BEC8-0E3E-0C4D-471BB32F97B2}"/>
              </a:ext>
            </a:extLst>
          </p:cNvPr>
          <p:cNvSpPr>
            <a:spLocks noGrp="1"/>
          </p:cNvSpPr>
          <p:nvPr>
            <p:ph type="sldNum" sz="quarter" idx="5"/>
          </p:nvPr>
        </p:nvSpPr>
        <p:spPr/>
        <p:txBody>
          <a:bodyPr/>
          <a:lstStyle/>
          <a:p>
            <a:fld id="{48D73B7B-8544-4B20-B50D-9A93DED411D5}" type="slidenum">
              <a:rPr lang="en-IN" smtClean="0"/>
              <a:t>45</a:t>
            </a:fld>
            <a:endParaRPr lang="en-IN"/>
          </a:p>
        </p:txBody>
      </p:sp>
    </p:spTree>
    <p:extLst>
      <p:ext uri="{BB962C8B-B14F-4D97-AF65-F5344CB8AC3E}">
        <p14:creationId xmlns:p14="http://schemas.microsoft.com/office/powerpoint/2010/main" val="1470046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4D3D2A-83A9-E460-A35F-9FE6290A8B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415033-0EB3-447A-D6E7-B7CDDF65B8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A73A5F-427E-827B-AB5E-6CF8E12819C3}"/>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A13BFF9-0C67-E05F-05F8-5DC53B6AE419}"/>
              </a:ext>
            </a:extLst>
          </p:cNvPr>
          <p:cNvSpPr>
            <a:spLocks noGrp="1"/>
          </p:cNvSpPr>
          <p:nvPr>
            <p:ph type="sldNum" sz="quarter" idx="5"/>
          </p:nvPr>
        </p:nvSpPr>
        <p:spPr/>
        <p:txBody>
          <a:bodyPr/>
          <a:lstStyle/>
          <a:p>
            <a:fld id="{48D73B7B-8544-4B20-B50D-9A93DED411D5}" type="slidenum">
              <a:rPr lang="en-IN" smtClean="0"/>
              <a:t>46</a:t>
            </a:fld>
            <a:endParaRPr lang="en-IN"/>
          </a:p>
        </p:txBody>
      </p:sp>
    </p:spTree>
    <p:extLst>
      <p:ext uri="{BB962C8B-B14F-4D97-AF65-F5344CB8AC3E}">
        <p14:creationId xmlns:p14="http://schemas.microsoft.com/office/powerpoint/2010/main" val="6313155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A2B50B-5215-0470-976B-2228363DC7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A58F36E-5063-30C3-A632-683AE18CE9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79FE61-D560-9E6A-B09A-5A4CA075C53F}"/>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156BDB5E-B4A9-10C4-F355-D9E7E704A829}"/>
              </a:ext>
            </a:extLst>
          </p:cNvPr>
          <p:cNvSpPr>
            <a:spLocks noGrp="1"/>
          </p:cNvSpPr>
          <p:nvPr>
            <p:ph type="sldNum" sz="quarter" idx="5"/>
          </p:nvPr>
        </p:nvSpPr>
        <p:spPr/>
        <p:txBody>
          <a:bodyPr/>
          <a:lstStyle/>
          <a:p>
            <a:fld id="{48D73B7B-8544-4B20-B50D-9A93DED411D5}" type="slidenum">
              <a:rPr lang="en-IN" smtClean="0"/>
              <a:t>47</a:t>
            </a:fld>
            <a:endParaRPr lang="en-IN"/>
          </a:p>
        </p:txBody>
      </p:sp>
    </p:spTree>
    <p:extLst>
      <p:ext uri="{BB962C8B-B14F-4D97-AF65-F5344CB8AC3E}">
        <p14:creationId xmlns:p14="http://schemas.microsoft.com/office/powerpoint/2010/main" val="35795200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0E663B-744E-E417-3444-60742A8C8A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59A84E-F0FA-4911-F8A8-F55DCC1737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63A456-8097-99AB-0864-4E9F87F4A0B7}"/>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748122D-6D36-CA65-EF41-EC526E463DF8}"/>
              </a:ext>
            </a:extLst>
          </p:cNvPr>
          <p:cNvSpPr>
            <a:spLocks noGrp="1"/>
          </p:cNvSpPr>
          <p:nvPr>
            <p:ph type="sldNum" sz="quarter" idx="5"/>
          </p:nvPr>
        </p:nvSpPr>
        <p:spPr/>
        <p:txBody>
          <a:bodyPr/>
          <a:lstStyle/>
          <a:p>
            <a:fld id="{48D73B7B-8544-4B20-B50D-9A93DED411D5}" type="slidenum">
              <a:rPr lang="en-IN" smtClean="0"/>
              <a:t>48</a:t>
            </a:fld>
            <a:endParaRPr lang="en-IN"/>
          </a:p>
        </p:txBody>
      </p:sp>
    </p:spTree>
    <p:extLst>
      <p:ext uri="{BB962C8B-B14F-4D97-AF65-F5344CB8AC3E}">
        <p14:creationId xmlns:p14="http://schemas.microsoft.com/office/powerpoint/2010/main" val="2845159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1E9B81-70F4-773F-FE25-1DF2379CD3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9F77FA-52AF-0695-60A6-7353D5A1F7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39AA4D-DE95-09F4-642C-D9B5779D2FA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C8B12448-679D-9CCB-0258-BE7C060D3A1D}"/>
              </a:ext>
            </a:extLst>
          </p:cNvPr>
          <p:cNvSpPr>
            <a:spLocks noGrp="1"/>
          </p:cNvSpPr>
          <p:nvPr>
            <p:ph type="sldNum" sz="quarter" idx="5"/>
          </p:nvPr>
        </p:nvSpPr>
        <p:spPr/>
        <p:txBody>
          <a:bodyPr/>
          <a:lstStyle/>
          <a:p>
            <a:fld id="{48D73B7B-8544-4B20-B50D-9A93DED411D5}" type="slidenum">
              <a:rPr lang="en-IN" smtClean="0"/>
              <a:t>49</a:t>
            </a:fld>
            <a:endParaRPr lang="en-IN"/>
          </a:p>
        </p:txBody>
      </p:sp>
    </p:spTree>
    <p:extLst>
      <p:ext uri="{BB962C8B-B14F-4D97-AF65-F5344CB8AC3E}">
        <p14:creationId xmlns:p14="http://schemas.microsoft.com/office/powerpoint/2010/main" val="490897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D4088-09B9-31FC-C63A-B1AFE03F9E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9F7E9F-7B8C-7DC6-EDDA-3F7BC075BA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676A08-BC17-3F18-C128-5A835FC525DA}"/>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49DF0694-53D4-087F-D977-8B256C7646F2}"/>
              </a:ext>
            </a:extLst>
          </p:cNvPr>
          <p:cNvSpPr>
            <a:spLocks noGrp="1"/>
          </p:cNvSpPr>
          <p:nvPr>
            <p:ph type="sldNum" sz="quarter" idx="5"/>
          </p:nvPr>
        </p:nvSpPr>
        <p:spPr/>
        <p:txBody>
          <a:bodyPr/>
          <a:lstStyle/>
          <a:p>
            <a:fld id="{48D73B7B-8544-4B20-B50D-9A93DED411D5}" type="slidenum">
              <a:rPr lang="en-IN" smtClean="0"/>
              <a:t>50</a:t>
            </a:fld>
            <a:endParaRPr lang="en-IN"/>
          </a:p>
        </p:txBody>
      </p:sp>
    </p:spTree>
    <p:extLst>
      <p:ext uri="{BB962C8B-B14F-4D97-AF65-F5344CB8AC3E}">
        <p14:creationId xmlns:p14="http://schemas.microsoft.com/office/powerpoint/2010/main" val="16515227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DD6FB1-EFAE-AC45-5DC2-9375F211C4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167287-DACF-9DA4-5878-8BA6B16925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7CADC6-8AF1-2F91-29B9-4DE41278F3A7}"/>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C847205-A551-8EF2-E52D-BBCE8DD1CDE1}"/>
              </a:ext>
            </a:extLst>
          </p:cNvPr>
          <p:cNvSpPr>
            <a:spLocks noGrp="1"/>
          </p:cNvSpPr>
          <p:nvPr>
            <p:ph type="sldNum" sz="quarter" idx="5"/>
          </p:nvPr>
        </p:nvSpPr>
        <p:spPr/>
        <p:txBody>
          <a:bodyPr/>
          <a:lstStyle/>
          <a:p>
            <a:fld id="{48D73B7B-8544-4B20-B50D-9A93DED411D5}" type="slidenum">
              <a:rPr lang="en-IN" smtClean="0"/>
              <a:t>51</a:t>
            </a:fld>
            <a:endParaRPr lang="en-IN"/>
          </a:p>
        </p:txBody>
      </p:sp>
    </p:spTree>
    <p:extLst>
      <p:ext uri="{BB962C8B-B14F-4D97-AF65-F5344CB8AC3E}">
        <p14:creationId xmlns:p14="http://schemas.microsoft.com/office/powerpoint/2010/main" val="3051191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12569-27A3-E8B2-E9A4-2F39D6C1C2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58EACDE-0DF7-B44F-2DE1-E30A4556C0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10212D0-FEC2-FF03-04AA-DA126341E4BA}"/>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5" name="Footer Placeholder 4">
            <a:extLst>
              <a:ext uri="{FF2B5EF4-FFF2-40B4-BE49-F238E27FC236}">
                <a16:creationId xmlns:a16="http://schemas.microsoft.com/office/drawing/2014/main" id="{779C93DE-0397-CC35-A83D-7049DDA31AE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6568851-3FDF-F417-8355-63F2F868C259}"/>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125695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B408D-7056-4163-0F28-F54C49E1620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BD21C09-F522-C7EA-0DD3-17BFD10FB0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71C7A99-3DAC-C1E5-6BC5-3BACE183F602}"/>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5" name="Footer Placeholder 4">
            <a:extLst>
              <a:ext uri="{FF2B5EF4-FFF2-40B4-BE49-F238E27FC236}">
                <a16:creationId xmlns:a16="http://schemas.microsoft.com/office/drawing/2014/main" id="{F6BCC7F9-2FCE-4E5D-48DA-3E7171BA6D6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3C22818-EF20-66C1-1229-8EBC6B742006}"/>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30490218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81A517-D359-A74C-5DC5-DE6AED637B0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EFCA8FF-4B39-6EB0-6474-2A78569E63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0ACA89-4F8F-3ECF-B333-2A896F095949}"/>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5" name="Footer Placeholder 4">
            <a:extLst>
              <a:ext uri="{FF2B5EF4-FFF2-40B4-BE49-F238E27FC236}">
                <a16:creationId xmlns:a16="http://schemas.microsoft.com/office/drawing/2014/main" id="{979A5B53-BD92-D8FF-2562-C08A5FBC8CB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E63949F-ED54-E316-0842-EBADAADD46C4}"/>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1909989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94FB1-3349-0781-5F81-D347195223C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510DFD6-D534-8696-78B3-79B0E12174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5F12B14-0CA0-60B5-0F28-A2EA0BAF3756}"/>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5" name="Footer Placeholder 4">
            <a:extLst>
              <a:ext uri="{FF2B5EF4-FFF2-40B4-BE49-F238E27FC236}">
                <a16:creationId xmlns:a16="http://schemas.microsoft.com/office/drawing/2014/main" id="{9A50020F-12E2-D157-A952-67ED91B5A9D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A203428-B34D-300E-5720-13616F9E1183}"/>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36257576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0F4D4-7BE8-5AE2-BFCC-7F1766BBD3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0CDF99B-79DD-B0BD-8C02-7135651E1A1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017A7D4-E495-834A-014C-FDD1C5A1E807}"/>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5" name="Footer Placeholder 4">
            <a:extLst>
              <a:ext uri="{FF2B5EF4-FFF2-40B4-BE49-F238E27FC236}">
                <a16:creationId xmlns:a16="http://schemas.microsoft.com/office/drawing/2014/main" id="{0B5F4A94-59C8-60F7-7F53-80B58AB183E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18B88A2-DEC4-2FB7-B9D2-15067FD1A646}"/>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3495370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A134C-6CC8-33EB-1562-6757352D1A7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3483618-8D97-ACF4-73D6-C7F87E23F6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10D48AC-F7E1-9679-6E06-960A899577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1CA6B07-E195-124C-CC9A-8EE85D0C5C24}"/>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6" name="Footer Placeholder 5">
            <a:extLst>
              <a:ext uri="{FF2B5EF4-FFF2-40B4-BE49-F238E27FC236}">
                <a16:creationId xmlns:a16="http://schemas.microsoft.com/office/drawing/2014/main" id="{CEFAB308-4DA2-4180-3E84-D41CF41BD07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9BEA1AE-5812-AD7D-A52B-07C5E990DBBC}"/>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824448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9643C-9037-06D7-7FF7-ADDFB8757E0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B6649E2-CF42-F2B2-3E30-79C590D9EA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8C90DE-E1D7-4C99-4AC2-825112943D4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852DD9B-D48E-D785-6328-04A5132301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D1E0E8-5A71-C9D4-C217-E3AF3A61BF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6A3597AB-8B94-B5A6-5FC1-E1BA400164C7}"/>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8" name="Footer Placeholder 7">
            <a:extLst>
              <a:ext uri="{FF2B5EF4-FFF2-40B4-BE49-F238E27FC236}">
                <a16:creationId xmlns:a16="http://schemas.microsoft.com/office/drawing/2014/main" id="{6CA2E078-692A-D999-8328-6A75380589F5}"/>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9501034-1A0C-1172-3D86-5FF165E8AFFB}"/>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739003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F12FF-9DFB-7FAE-FFCE-05FAF519CDF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0BF33AC-7133-5A63-2D8D-CDEBC072E731}"/>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4" name="Footer Placeholder 3">
            <a:extLst>
              <a:ext uri="{FF2B5EF4-FFF2-40B4-BE49-F238E27FC236}">
                <a16:creationId xmlns:a16="http://schemas.microsoft.com/office/drawing/2014/main" id="{9390FA89-FBE4-9A8C-DA96-778EF7800CC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7A6F079-4FB5-33EA-6473-8BA7A53C838A}"/>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993549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2CE714-47F5-6C17-7BAD-9FEBF81F90BB}"/>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3" name="Footer Placeholder 2">
            <a:extLst>
              <a:ext uri="{FF2B5EF4-FFF2-40B4-BE49-F238E27FC236}">
                <a16:creationId xmlns:a16="http://schemas.microsoft.com/office/drawing/2014/main" id="{BEE399E7-BC10-E05A-A138-CB5C63D9269E}"/>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69FBAC13-2CCE-3F45-A79A-B2F272548D2D}"/>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3779630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00737-1495-D1EE-C907-9DCFF82D84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6738343-C657-BFB5-3CAA-081C306E53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ADCD70F-11EE-1BFB-15A7-8A434FE667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7F8F59-9963-D84A-9324-83F89636B763}"/>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6" name="Footer Placeholder 5">
            <a:extLst>
              <a:ext uri="{FF2B5EF4-FFF2-40B4-BE49-F238E27FC236}">
                <a16:creationId xmlns:a16="http://schemas.microsoft.com/office/drawing/2014/main" id="{B9D2B969-B1C5-9F4F-B234-EE08167E302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D741B41-710F-E783-8266-40A439BC6330}"/>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680433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66FEA-F9A3-7978-BF07-0F9AD9F96D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8FA696BE-3A3C-CF0F-AB7B-EC3F6E8BC4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A2C52CA-C932-0299-702F-11E16E285C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A9E797-FAD6-0298-826E-1C5725BE5BB4}"/>
              </a:ext>
            </a:extLst>
          </p:cNvPr>
          <p:cNvSpPr>
            <a:spLocks noGrp="1"/>
          </p:cNvSpPr>
          <p:nvPr>
            <p:ph type="dt" sz="half" idx="10"/>
          </p:nvPr>
        </p:nvSpPr>
        <p:spPr/>
        <p:txBody>
          <a:bodyPr/>
          <a:lstStyle/>
          <a:p>
            <a:fld id="{93627BBF-4F20-4A5B-8974-E91F3C7645A5}" type="datetimeFigureOut">
              <a:rPr lang="en-GB" smtClean="0"/>
              <a:t>27/03/2025</a:t>
            </a:fld>
            <a:endParaRPr lang="en-GB"/>
          </a:p>
        </p:txBody>
      </p:sp>
      <p:sp>
        <p:nvSpPr>
          <p:cNvPr id="6" name="Footer Placeholder 5">
            <a:extLst>
              <a:ext uri="{FF2B5EF4-FFF2-40B4-BE49-F238E27FC236}">
                <a16:creationId xmlns:a16="http://schemas.microsoft.com/office/drawing/2014/main" id="{2A187477-4DC5-B7A3-FE45-BCEE8EC3960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B682978-4455-2B62-C25B-0BB90FD552D8}"/>
              </a:ext>
            </a:extLst>
          </p:cNvPr>
          <p:cNvSpPr>
            <a:spLocks noGrp="1"/>
          </p:cNvSpPr>
          <p:nvPr>
            <p:ph type="sldNum" sz="quarter" idx="12"/>
          </p:nvPr>
        </p:nvSpPr>
        <p:spPr/>
        <p:txBody>
          <a:bodyPr/>
          <a:lstStyle/>
          <a:p>
            <a:fld id="{228E8336-26A2-46A2-A3E8-066091EDE3FD}" type="slidenum">
              <a:rPr lang="en-GB" smtClean="0"/>
              <a:t>‹#›</a:t>
            </a:fld>
            <a:endParaRPr lang="en-GB"/>
          </a:p>
        </p:txBody>
      </p:sp>
    </p:spTree>
    <p:extLst>
      <p:ext uri="{BB962C8B-B14F-4D97-AF65-F5344CB8AC3E}">
        <p14:creationId xmlns:p14="http://schemas.microsoft.com/office/powerpoint/2010/main" val="161701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C1AC3E-C1E4-4EB0-9B67-8C9F060765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955D748-994E-1880-F74C-2DEF202946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7E26C15-6145-DEB4-C68A-8E93C284BB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3627BBF-4F20-4A5B-8974-E91F3C7645A5}" type="datetimeFigureOut">
              <a:rPr lang="en-GB" smtClean="0"/>
              <a:t>27/03/2025</a:t>
            </a:fld>
            <a:endParaRPr lang="en-GB"/>
          </a:p>
        </p:txBody>
      </p:sp>
      <p:sp>
        <p:nvSpPr>
          <p:cNvPr id="5" name="Footer Placeholder 4">
            <a:extLst>
              <a:ext uri="{FF2B5EF4-FFF2-40B4-BE49-F238E27FC236}">
                <a16:creationId xmlns:a16="http://schemas.microsoft.com/office/drawing/2014/main" id="{46C5D90C-CBF6-21C8-A4E9-BBD7A29DDD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9BD9711D-E8B5-3A67-0563-84FC7C78BE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28E8336-26A2-46A2-A3E8-066091EDE3FD}" type="slidenum">
              <a:rPr lang="en-GB" smtClean="0"/>
              <a:t>‹#›</a:t>
            </a:fld>
            <a:endParaRPr lang="en-GB"/>
          </a:p>
        </p:txBody>
      </p:sp>
    </p:spTree>
    <p:extLst>
      <p:ext uri="{BB962C8B-B14F-4D97-AF65-F5344CB8AC3E}">
        <p14:creationId xmlns:p14="http://schemas.microsoft.com/office/powerpoint/2010/main" val="30047055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hyperlink" Target="https://github.com/Foxtrot123-png/Machine-Learning-Project"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30.png"/><Relationship Id="rId4" Type="http://schemas.openxmlformats.org/officeDocument/2006/relationships/customXml" Target="../ink/ink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7.png"/><Relationship Id="rId5" Type="http://schemas.openxmlformats.org/officeDocument/2006/relationships/image" Target="../media/image30.png"/><Relationship Id="rId4" Type="http://schemas.openxmlformats.org/officeDocument/2006/relationships/customXml" Target="../ink/ink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customXml" Target="../ink/ink7.xml"/></Relationships>
</file>

<file path=ppt/slides/_rels/slide1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9.png"/><Relationship Id="rId5" Type="http://schemas.openxmlformats.org/officeDocument/2006/relationships/image" Target="../media/image30.png"/><Relationship Id="rId4" Type="http://schemas.openxmlformats.org/officeDocument/2006/relationships/customXml" Target="../ink/ink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30.png"/><Relationship Id="rId4" Type="http://schemas.openxmlformats.org/officeDocument/2006/relationships/customXml" Target="../ink/ink9.xml"/></Relationships>
</file>

<file path=ppt/slides/_rels/slide1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customXml" Target="../ink/ink11.xml"/><Relationship Id="rId12" Type="http://schemas.openxmlformats.org/officeDocument/2006/relationships/image" Target="../media/image13.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0.png"/><Relationship Id="rId11" Type="http://schemas.openxmlformats.org/officeDocument/2006/relationships/customXml" Target="../ink/ink13.xml"/><Relationship Id="rId5" Type="http://schemas.openxmlformats.org/officeDocument/2006/relationships/customXml" Target="../ink/ink10.xml"/><Relationship Id="rId10" Type="http://schemas.openxmlformats.org/officeDocument/2006/relationships/image" Target="../media/image12.png"/><Relationship Id="rId4" Type="http://schemas.openxmlformats.org/officeDocument/2006/relationships/image" Target="../media/image5.png"/><Relationship Id="rId9" Type="http://schemas.openxmlformats.org/officeDocument/2006/relationships/customXml" Target="../ink/ink12.xml"/><Relationship Id="rId14" Type="http://schemas.openxmlformats.org/officeDocument/2006/relationships/customXml" Target="../ink/ink14.xml"/></Relationships>
</file>

<file path=ppt/slides/_rels/slide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4.png"/><Relationship Id="rId5" Type="http://schemas.openxmlformats.org/officeDocument/2006/relationships/image" Target="../media/image30.png"/><Relationship Id="rId4" Type="http://schemas.openxmlformats.org/officeDocument/2006/relationships/customXml" Target="../ink/ink15.xml"/><Relationship Id="rId9" Type="http://schemas.openxmlformats.org/officeDocument/2006/relationships/image" Target="../media/image1.png"/></Relationships>
</file>

<file path=ppt/slides/_rels/slide1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6.jpg"/><Relationship Id="rId5" Type="http://schemas.openxmlformats.org/officeDocument/2006/relationships/image" Target="../media/image101.png"/><Relationship Id="rId4" Type="http://schemas.openxmlformats.org/officeDocument/2006/relationships/customXml" Target="../ink/ink16.xml"/></Relationships>
</file>

<file path=ppt/slides/_rels/slide1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9.png"/><Relationship Id="rId5" Type="http://schemas.openxmlformats.org/officeDocument/2006/relationships/image" Target="../media/image101.png"/><Relationship Id="rId4" Type="http://schemas.openxmlformats.org/officeDocument/2006/relationships/customXml" Target="../ink/ink17.xml"/></Relationships>
</file>

<file path=ppt/slides/_rels/slide19.xml.rels><?xml version="1.0" encoding="UTF-8" standalone="yes"?>
<Relationships xmlns="http://schemas.openxmlformats.org/package/2006/relationships"><Relationship Id="rId8" Type="http://schemas.microsoft.com/office/2011/relationships/inkAction" Target="../ink/inkAction1.xml"/><Relationship Id="rId3" Type="http://schemas.openxmlformats.org/officeDocument/2006/relationships/slideLayout" Target="../slideLayouts/slideLayout2.xml"/><Relationship Id="rId7" Type="http://schemas.openxmlformats.org/officeDocument/2006/relationships/image" Target="../media/image18.jp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7.png"/><Relationship Id="rId5" Type="http://schemas.openxmlformats.org/officeDocument/2006/relationships/image" Target="../media/image101.png"/><Relationship Id="rId10" Type="http://schemas.openxmlformats.org/officeDocument/2006/relationships/image" Target="../media/image1.png"/><Relationship Id="rId4" Type="http://schemas.openxmlformats.org/officeDocument/2006/relationships/customXml" Target="../ink/ink18.xml"/><Relationship Id="rId9"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7.png"/><Relationship Id="rId5" Type="http://schemas.openxmlformats.org/officeDocument/2006/relationships/image" Target="../media/image8.png"/><Relationship Id="rId4" Type="http://schemas.openxmlformats.org/officeDocument/2006/relationships/customXml" Target="../ink/ink19.xml"/></Relationships>
</file>

<file path=ppt/slides/_rels/slide21.xml.rels><?xml version="1.0" encoding="UTF-8" standalone="yes"?>
<Relationships xmlns="http://schemas.openxmlformats.org/package/2006/relationships"><Relationship Id="rId8" Type="http://schemas.openxmlformats.org/officeDocument/2006/relationships/customXml" Target="../ink/ink21.xml"/><Relationship Id="rId13" Type="http://schemas.openxmlformats.org/officeDocument/2006/relationships/image" Target="../media/image23.png"/><Relationship Id="rId3" Type="http://schemas.openxmlformats.org/officeDocument/2006/relationships/slideLayout" Target="../slideLayouts/slideLayout2.xml"/><Relationship Id="rId7" Type="http://schemas.openxmlformats.org/officeDocument/2006/relationships/image" Target="../media/image20.jpg"/><Relationship Id="rId12" Type="http://schemas.microsoft.com/office/2011/relationships/inkAction" Target="../ink/inkAction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8.png"/><Relationship Id="rId10" Type="http://schemas.openxmlformats.org/officeDocument/2006/relationships/customXml" Target="../ink/ink22.xml"/><Relationship Id="rId4" Type="http://schemas.openxmlformats.org/officeDocument/2006/relationships/customXml" Target="../ink/ink20.xml"/><Relationship Id="rId9" Type="http://schemas.openxmlformats.org/officeDocument/2006/relationships/image" Target="../media/image21.png"/><Relationship Id="rId1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24.png"/><Relationship Id="rId5" Type="http://schemas.openxmlformats.org/officeDocument/2006/relationships/image" Target="../media/image30.png"/><Relationship Id="rId4" Type="http://schemas.openxmlformats.org/officeDocument/2006/relationships/customXml" Target="../ink/ink23.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24.png"/><Relationship Id="rId5" Type="http://schemas.openxmlformats.org/officeDocument/2006/relationships/image" Target="../media/image100.png"/><Relationship Id="rId4" Type="http://schemas.openxmlformats.org/officeDocument/2006/relationships/customXml" Target="../ink/ink24.xml"/></Relationships>
</file>

<file path=ppt/slides/_rels/slide24.xml.rels><?xml version="1.0" encoding="UTF-8" standalone="yes"?>
<Relationships xmlns="http://schemas.openxmlformats.org/package/2006/relationships"><Relationship Id="rId8" Type="http://schemas.openxmlformats.org/officeDocument/2006/relationships/customXml" Target="../ink/ink26.xml"/><Relationship Id="rId3" Type="http://schemas.openxmlformats.org/officeDocument/2006/relationships/slideLayout" Target="../slideLayouts/slideLayout2.xml"/><Relationship Id="rId7" Type="http://schemas.openxmlformats.org/officeDocument/2006/relationships/image" Target="../media/image4.png"/><Relationship Id="rId12" Type="http://schemas.openxmlformats.org/officeDocument/2006/relationships/image" Target="../media/image1.png"/><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30.png"/><Relationship Id="rId11" Type="http://schemas.openxmlformats.org/officeDocument/2006/relationships/image" Target="../media/image11.png"/><Relationship Id="rId5" Type="http://schemas.openxmlformats.org/officeDocument/2006/relationships/customXml" Target="../ink/ink25.xml"/><Relationship Id="rId10" Type="http://schemas.openxmlformats.org/officeDocument/2006/relationships/customXml" Target="../ink/ink27.xml"/><Relationship Id="rId4" Type="http://schemas.openxmlformats.org/officeDocument/2006/relationships/image" Target="../media/image5.png"/><Relationship Id="rId9"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101.png"/><Relationship Id="rId5" Type="http://schemas.openxmlformats.org/officeDocument/2006/relationships/customXml" Target="../ink/ink28.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25.png"/><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hyperlink" Target="https://impvis.co.uk/launch/support-vector-machines/soft%20svm.html?#:~:text=Formal%20Definition%20of%20the%20Soft%20Margin%20SVM&amp;text=The%20use%20of%20the%20%CE%BB,%CE%BB%20affects%20the%20margin%20width.&amp;text=Click%20to%20add%20an%20orange,points%20creep%20into%20the%20margin." TargetMode="External"/><Relationship Id="rId5" Type="http://schemas.openxmlformats.org/officeDocument/2006/relationships/image" Target="../media/image100.png"/><Relationship Id="rId4" Type="http://schemas.openxmlformats.org/officeDocument/2006/relationships/customXml" Target="../ink/ink29.xml"/></Relationships>
</file>

<file path=ppt/slides/_rels/slide2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27.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26.png"/><Relationship Id="rId5" Type="http://schemas.openxmlformats.org/officeDocument/2006/relationships/image" Target="../media/image8.png"/><Relationship Id="rId4" Type="http://schemas.openxmlformats.org/officeDocument/2006/relationships/customXml" Target="../ink/ink30.xml"/></Relationships>
</file>

<file path=ppt/slides/_rels/slide2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29.jpg"/><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image" Target="../media/image28.png"/><Relationship Id="rId5" Type="http://schemas.openxmlformats.org/officeDocument/2006/relationships/image" Target="../media/image8.png"/><Relationship Id="rId4" Type="http://schemas.openxmlformats.org/officeDocument/2006/relationships/customXml" Target="../ink/ink31.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28.png"/><Relationship Id="rId5" Type="http://schemas.openxmlformats.org/officeDocument/2006/relationships/image" Target="../media/image8.png"/><Relationship Id="rId4" Type="http://schemas.openxmlformats.org/officeDocument/2006/relationships/customXml" Target="../ink/ink3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8" Type="http://schemas.microsoft.com/office/2011/relationships/inkAction" Target="../ink/inkAction3.xml"/><Relationship Id="rId3" Type="http://schemas.openxmlformats.org/officeDocument/2006/relationships/slideLayout" Target="../slideLayouts/slideLayout2.xml"/><Relationship Id="rId7" Type="http://schemas.openxmlformats.org/officeDocument/2006/relationships/image" Target="../media/image30.jpg"/><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28.png"/><Relationship Id="rId5" Type="http://schemas.openxmlformats.org/officeDocument/2006/relationships/image" Target="../media/image8.png"/><Relationship Id="rId10" Type="http://schemas.openxmlformats.org/officeDocument/2006/relationships/image" Target="../media/image1.png"/><Relationship Id="rId4" Type="http://schemas.openxmlformats.org/officeDocument/2006/relationships/customXml" Target="../ink/ink33.xml"/><Relationship Id="rId9" Type="http://schemas.openxmlformats.org/officeDocument/2006/relationships/image" Target="../media/image31.png"/></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3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customXml" Target="../ink/ink35.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34.png"/><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33.png"/><Relationship Id="rId5" Type="http://schemas.openxmlformats.org/officeDocument/2006/relationships/image" Target="../media/image101.png"/><Relationship Id="rId4" Type="http://schemas.openxmlformats.org/officeDocument/2006/relationships/customXml" Target="../ink/ink36.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33.png"/><Relationship Id="rId5" Type="http://schemas.openxmlformats.org/officeDocument/2006/relationships/image" Target="../media/image101.png"/><Relationship Id="rId4" Type="http://schemas.openxmlformats.org/officeDocument/2006/relationships/customXml" Target="../ink/ink37.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33.png"/><Relationship Id="rId5" Type="http://schemas.openxmlformats.org/officeDocument/2006/relationships/image" Target="../media/image101.png"/><Relationship Id="rId4" Type="http://schemas.openxmlformats.org/officeDocument/2006/relationships/customXml" Target="../ink/ink38.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4.m4a"/><Relationship Id="rId1" Type="http://schemas.microsoft.com/office/2007/relationships/media" Target="../media/media34.m4a"/><Relationship Id="rId6" Type="http://schemas.openxmlformats.org/officeDocument/2006/relationships/image" Target="../media/image35.png"/><Relationship Id="rId5" Type="http://schemas.openxmlformats.org/officeDocument/2006/relationships/image" Target="../media/image101.png"/><Relationship Id="rId4" Type="http://schemas.openxmlformats.org/officeDocument/2006/relationships/customXml" Target="../ink/ink39.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image" Target="../media/image36.png"/><Relationship Id="rId5" Type="http://schemas.openxmlformats.org/officeDocument/2006/relationships/image" Target="../media/image101.png"/><Relationship Id="rId4" Type="http://schemas.openxmlformats.org/officeDocument/2006/relationships/customXml" Target="../ink/ink40.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6.m4a"/><Relationship Id="rId1" Type="http://schemas.microsoft.com/office/2007/relationships/media" Target="../media/media36.m4a"/><Relationship Id="rId6" Type="http://schemas.openxmlformats.org/officeDocument/2006/relationships/image" Target="../media/image36.png"/><Relationship Id="rId5" Type="http://schemas.openxmlformats.org/officeDocument/2006/relationships/image" Target="../media/image101.png"/><Relationship Id="rId4" Type="http://schemas.openxmlformats.org/officeDocument/2006/relationships/customXml" Target="../ink/ink41.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7.m4a"/><Relationship Id="rId1" Type="http://schemas.microsoft.com/office/2007/relationships/media" Target="../media/media37.m4a"/><Relationship Id="rId6" Type="http://schemas.openxmlformats.org/officeDocument/2006/relationships/image" Target="../media/image37.png"/><Relationship Id="rId5" Type="http://schemas.openxmlformats.org/officeDocument/2006/relationships/image" Target="../media/image101.png"/><Relationship Id="rId4" Type="http://schemas.openxmlformats.org/officeDocument/2006/relationships/customXml" Target="../ink/ink42.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Statistical_classification" TargetMode="External"/><Relationship Id="rId3" Type="http://schemas.openxmlformats.org/officeDocument/2006/relationships/slideLayout" Target="../slideLayouts/slideLayout3.xml"/><Relationship Id="rId7" Type="http://schemas.openxmlformats.org/officeDocument/2006/relationships/hyperlink" Target="https://en.wikipedia.org/wiki/Algorithm" TargetMode="Externa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hyperlink" Target="https://en.wikipedia.org/wiki/Maximum-margin_hyperplane" TargetMode="External"/><Relationship Id="rId5" Type="http://schemas.openxmlformats.org/officeDocument/2006/relationships/hyperlink" Target="https://en.wikipedia.org/wiki/Supervised_learning" TargetMode="External"/><Relationship Id="rId10" Type="http://schemas.openxmlformats.org/officeDocument/2006/relationships/image" Target="../media/image1.png"/><Relationship Id="rId4" Type="http://schemas.openxmlformats.org/officeDocument/2006/relationships/hyperlink" Target="https://en.wikipedia.org/wiki/Machine_learning" TargetMode="External"/><Relationship Id="rId9" Type="http://schemas.openxmlformats.org/officeDocument/2006/relationships/hyperlink" Target="https://en.wikipedia.org/wiki/Regression_analysis" TargetMode="Externa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8.m4a"/><Relationship Id="rId1" Type="http://schemas.microsoft.com/office/2007/relationships/media" Target="../media/media38.m4a"/><Relationship Id="rId6" Type="http://schemas.openxmlformats.org/officeDocument/2006/relationships/image" Target="../media/image37.png"/><Relationship Id="rId5" Type="http://schemas.openxmlformats.org/officeDocument/2006/relationships/image" Target="../media/image101.png"/><Relationship Id="rId4" Type="http://schemas.openxmlformats.org/officeDocument/2006/relationships/customXml" Target="../ink/ink43.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9.m4a"/><Relationship Id="rId1" Type="http://schemas.microsoft.com/office/2007/relationships/media" Target="../media/media39.m4a"/><Relationship Id="rId6" Type="http://schemas.openxmlformats.org/officeDocument/2006/relationships/image" Target="../media/image37.png"/><Relationship Id="rId5" Type="http://schemas.openxmlformats.org/officeDocument/2006/relationships/image" Target="../media/image101.png"/><Relationship Id="rId4" Type="http://schemas.openxmlformats.org/officeDocument/2006/relationships/customXml" Target="../ink/ink44.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0.m4a"/><Relationship Id="rId1" Type="http://schemas.microsoft.com/office/2007/relationships/media" Target="../media/media40.m4a"/><Relationship Id="rId6" Type="http://schemas.openxmlformats.org/officeDocument/2006/relationships/image" Target="../media/image38.png"/><Relationship Id="rId5" Type="http://schemas.openxmlformats.org/officeDocument/2006/relationships/image" Target="../media/image101.png"/><Relationship Id="rId4" Type="http://schemas.openxmlformats.org/officeDocument/2006/relationships/customXml" Target="../ink/ink45.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1.m4a"/><Relationship Id="rId1" Type="http://schemas.microsoft.com/office/2007/relationships/media" Target="../media/media41.m4a"/><Relationship Id="rId6" Type="http://schemas.openxmlformats.org/officeDocument/2006/relationships/image" Target="../media/image38.png"/><Relationship Id="rId5" Type="http://schemas.openxmlformats.org/officeDocument/2006/relationships/image" Target="../media/image101.png"/><Relationship Id="rId4" Type="http://schemas.openxmlformats.org/officeDocument/2006/relationships/customXml" Target="../ink/ink46.xml"/></Relationships>
</file>

<file path=ppt/slides/_rels/slide4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slideLayout" Target="../slideLayouts/slideLayout2.xml"/><Relationship Id="rId7" Type="http://schemas.openxmlformats.org/officeDocument/2006/relationships/image" Target="../media/image310.png"/><Relationship Id="rId2" Type="http://schemas.openxmlformats.org/officeDocument/2006/relationships/audio" Target="../media/media42.m4a"/><Relationship Id="rId1" Type="http://schemas.microsoft.com/office/2007/relationships/media" Target="../media/media42.m4a"/><Relationship Id="rId6" Type="http://schemas.openxmlformats.org/officeDocument/2006/relationships/image" Target="../media/image101.png"/><Relationship Id="rId5" Type="http://schemas.openxmlformats.org/officeDocument/2006/relationships/customXml" Target="../ink/ink47.xml"/><Relationship Id="rId4" Type="http://schemas.openxmlformats.org/officeDocument/2006/relationships/notesSlide" Target="../notesSlides/notesSlide1.xml"/><Relationship Id="rId9" Type="http://schemas.openxmlformats.org/officeDocument/2006/relationships/image" Target="../media/image1.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3.m4a"/><Relationship Id="rId1" Type="http://schemas.microsoft.com/office/2007/relationships/media" Target="../media/media43.m4a"/><Relationship Id="rId6" Type="http://schemas.openxmlformats.org/officeDocument/2006/relationships/image" Target="../media/image8.png"/><Relationship Id="rId5" Type="http://schemas.openxmlformats.org/officeDocument/2006/relationships/customXml" Target="../ink/ink48.xml"/><Relationship Id="rId4" Type="http://schemas.openxmlformats.org/officeDocument/2006/relationships/notesSlide" Target="../notesSlides/notesSlide2.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4.m4a"/><Relationship Id="rId1" Type="http://schemas.microsoft.com/office/2007/relationships/media" Target="../media/media44.m4a"/><Relationship Id="rId6" Type="http://schemas.openxmlformats.org/officeDocument/2006/relationships/image" Target="../media/image8.png"/><Relationship Id="rId5" Type="http://schemas.openxmlformats.org/officeDocument/2006/relationships/customXml" Target="../ink/ink49.xml"/><Relationship Id="rId4" Type="http://schemas.openxmlformats.org/officeDocument/2006/relationships/notesSlide" Target="../notesSlides/notesSlide3.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5.m4a"/><Relationship Id="rId1" Type="http://schemas.microsoft.com/office/2007/relationships/media" Target="../media/media45.m4a"/><Relationship Id="rId6" Type="http://schemas.openxmlformats.org/officeDocument/2006/relationships/image" Target="../media/image8.png"/><Relationship Id="rId5" Type="http://schemas.openxmlformats.org/officeDocument/2006/relationships/customXml" Target="../ink/ink50.xml"/><Relationship Id="rId4" Type="http://schemas.openxmlformats.org/officeDocument/2006/relationships/notesSlide" Target="../notesSlides/notesSlide4.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6.m4a"/><Relationship Id="rId1" Type="http://schemas.microsoft.com/office/2007/relationships/media" Target="../media/media46.m4a"/><Relationship Id="rId6" Type="http://schemas.openxmlformats.org/officeDocument/2006/relationships/image" Target="../media/image8.png"/><Relationship Id="rId5" Type="http://schemas.openxmlformats.org/officeDocument/2006/relationships/customXml" Target="../ink/ink51.xml"/><Relationship Id="rId4" Type="http://schemas.openxmlformats.org/officeDocument/2006/relationships/notesSlide" Target="../notesSlides/notesSlide5.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7.m4a"/><Relationship Id="rId1" Type="http://schemas.microsoft.com/office/2007/relationships/media" Target="../media/media47.m4a"/><Relationship Id="rId6" Type="http://schemas.openxmlformats.org/officeDocument/2006/relationships/image" Target="../media/image8.png"/><Relationship Id="rId5" Type="http://schemas.openxmlformats.org/officeDocument/2006/relationships/customXml" Target="../ink/ink52.xml"/><Relationship Id="rId4" Type="http://schemas.openxmlformats.org/officeDocument/2006/relationships/notesSlide" Target="../notesSlides/notesSlide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8.m4a"/><Relationship Id="rId1" Type="http://schemas.microsoft.com/office/2007/relationships/media" Target="../media/media48.m4a"/><Relationship Id="rId6" Type="http://schemas.openxmlformats.org/officeDocument/2006/relationships/image" Target="../media/image8.png"/><Relationship Id="rId5" Type="http://schemas.openxmlformats.org/officeDocument/2006/relationships/customXml" Target="../ink/ink53.xml"/><Relationship Id="rId4" Type="http://schemas.openxmlformats.org/officeDocument/2006/relationships/notesSlide" Target="../notesSlides/notesSlide7.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9.m4a"/><Relationship Id="rId1" Type="http://schemas.microsoft.com/office/2007/relationships/media" Target="../media/media49.m4a"/><Relationship Id="rId6" Type="http://schemas.openxmlformats.org/officeDocument/2006/relationships/image" Target="../media/image8.png"/><Relationship Id="rId5" Type="http://schemas.openxmlformats.org/officeDocument/2006/relationships/customXml" Target="../ink/ink54.xml"/><Relationship Id="rId4" Type="http://schemas.openxmlformats.org/officeDocument/2006/relationships/notesSlide" Target="../notesSlides/notesSlide8.xml"/></Relationships>
</file>

<file path=ppt/slides/_rels/slide5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1.png"/><Relationship Id="rId2" Type="http://schemas.openxmlformats.org/officeDocument/2006/relationships/audio" Target="../media/media50.m4a"/><Relationship Id="rId1" Type="http://schemas.microsoft.com/office/2007/relationships/media" Target="../media/media50.m4a"/><Relationship Id="rId6" Type="http://schemas.openxmlformats.org/officeDocument/2006/relationships/image" Target="../media/image40.png"/><Relationship Id="rId5" Type="http://schemas.openxmlformats.org/officeDocument/2006/relationships/image" Target="../media/image101.png"/><Relationship Id="rId4" Type="http://schemas.openxmlformats.org/officeDocument/2006/relationships/customXml" Target="../ink/ink55.xml"/></Relationships>
</file>

<file path=ppt/slides/_rels/slide5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3.png"/><Relationship Id="rId2" Type="http://schemas.openxmlformats.org/officeDocument/2006/relationships/audio" Target="../media/media51.m4a"/><Relationship Id="rId1" Type="http://schemas.microsoft.com/office/2007/relationships/media" Target="../media/media51.m4a"/><Relationship Id="rId6" Type="http://schemas.openxmlformats.org/officeDocument/2006/relationships/image" Target="../media/image42.png"/><Relationship Id="rId5" Type="http://schemas.openxmlformats.org/officeDocument/2006/relationships/image" Target="../media/image8.png"/><Relationship Id="rId4" Type="http://schemas.openxmlformats.org/officeDocument/2006/relationships/customXml" Target="../ink/ink56.xml"/></Relationships>
</file>

<file path=ppt/slides/_rels/slide5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5.png"/><Relationship Id="rId2" Type="http://schemas.openxmlformats.org/officeDocument/2006/relationships/audio" Target="../media/media52.m4a"/><Relationship Id="rId1" Type="http://schemas.microsoft.com/office/2007/relationships/media" Target="../media/media52.m4a"/><Relationship Id="rId6" Type="http://schemas.openxmlformats.org/officeDocument/2006/relationships/image" Target="../media/image44.png"/><Relationship Id="rId5" Type="http://schemas.openxmlformats.org/officeDocument/2006/relationships/image" Target="../media/image8.png"/><Relationship Id="rId4" Type="http://schemas.openxmlformats.org/officeDocument/2006/relationships/customXml" Target="../ink/ink57.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3.m4a"/><Relationship Id="rId1" Type="http://schemas.microsoft.com/office/2007/relationships/media" Target="../media/media53.m4a"/><Relationship Id="rId6" Type="http://schemas.openxmlformats.org/officeDocument/2006/relationships/image" Target="../media/image1.png"/><Relationship Id="rId5" Type="http://schemas.openxmlformats.org/officeDocument/2006/relationships/image" Target="../media/image101.png"/><Relationship Id="rId4" Type="http://schemas.openxmlformats.org/officeDocument/2006/relationships/customXml" Target="../ink/ink58.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4.m4a"/><Relationship Id="rId1" Type="http://schemas.microsoft.com/office/2007/relationships/media" Target="../media/media54.m4a"/><Relationship Id="rId6" Type="http://schemas.openxmlformats.org/officeDocument/2006/relationships/image" Target="../media/image46.png"/><Relationship Id="rId5" Type="http://schemas.openxmlformats.org/officeDocument/2006/relationships/image" Target="../media/image101.png"/><Relationship Id="rId4" Type="http://schemas.openxmlformats.org/officeDocument/2006/relationships/customXml" Target="../ink/ink59.xml"/></Relationships>
</file>

<file path=ppt/slides/_rels/slide5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6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5.m4a"/><Relationship Id="rId1" Type="http://schemas.microsoft.com/office/2007/relationships/media" Target="../media/media55.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customXml" Target="../ink/ink61.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6.m4a"/><Relationship Id="rId1" Type="http://schemas.microsoft.com/office/2007/relationships/media" Target="../media/media56.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customXml" Target="../ink/ink62.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0.png"/><Relationship Id="rId5" Type="http://schemas.openxmlformats.org/officeDocument/2006/relationships/customXml" Target="../ink/ink1.xml"/><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7.m4a"/><Relationship Id="rId1" Type="http://schemas.microsoft.com/office/2007/relationships/media" Target="../media/media57.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customXml" Target="../ink/ink63.xml"/></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8.m4a"/><Relationship Id="rId1" Type="http://schemas.microsoft.com/office/2007/relationships/media" Target="../media/media58.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0.png"/><Relationship Id="rId5" Type="http://schemas.openxmlformats.org/officeDocument/2006/relationships/customXml" Target="../ink/ink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0.png"/><Relationship Id="rId5" Type="http://schemas.openxmlformats.org/officeDocument/2006/relationships/customXml" Target="../ink/ink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0.png"/><Relationship Id="rId5" Type="http://schemas.openxmlformats.org/officeDocument/2006/relationships/customXml" Target="../ink/ink4.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94324-AE58-486A-DADD-C7C1CBF9A79D}"/>
              </a:ext>
            </a:extLst>
          </p:cNvPr>
          <p:cNvSpPr>
            <a:spLocks noGrp="1"/>
          </p:cNvSpPr>
          <p:nvPr>
            <p:ph type="ctrTitle"/>
          </p:nvPr>
        </p:nvSpPr>
        <p:spPr/>
        <p:txBody>
          <a:bodyPr/>
          <a:lstStyle/>
          <a:p>
            <a:r>
              <a:rPr lang="en-GB" dirty="0"/>
              <a:t>Support Vector Machines</a:t>
            </a:r>
          </a:p>
        </p:txBody>
      </p:sp>
      <p:sp>
        <p:nvSpPr>
          <p:cNvPr id="3" name="Subtitle 2">
            <a:extLst>
              <a:ext uri="{FF2B5EF4-FFF2-40B4-BE49-F238E27FC236}">
                <a16:creationId xmlns:a16="http://schemas.microsoft.com/office/drawing/2014/main" id="{49202F1E-C534-00CE-6DF3-60F872C4FA6D}"/>
              </a:ext>
            </a:extLst>
          </p:cNvPr>
          <p:cNvSpPr>
            <a:spLocks noGrp="1"/>
          </p:cNvSpPr>
          <p:nvPr>
            <p:ph type="subTitle" idx="1"/>
          </p:nvPr>
        </p:nvSpPr>
        <p:spPr/>
        <p:txBody>
          <a:bodyPr vert="horz" lIns="91440" tIns="45720" rIns="91440" bIns="45720" rtlCol="0" anchor="t">
            <a:normAutofit fontScale="92500"/>
          </a:bodyPr>
          <a:lstStyle/>
          <a:p>
            <a:endParaRPr lang="en-GB" dirty="0"/>
          </a:p>
          <a:p>
            <a:r>
              <a:rPr lang="en-GB" dirty="0"/>
              <a:t>By </a:t>
            </a:r>
          </a:p>
          <a:p>
            <a:r>
              <a:rPr lang="en-GB" dirty="0"/>
              <a:t>Ritik R Mohapatra</a:t>
            </a:r>
            <a:br>
              <a:rPr lang="en-GB" dirty="0"/>
            </a:br>
            <a:r>
              <a:rPr lang="en-GB" dirty="0"/>
              <a:t>GitHub - </a:t>
            </a:r>
            <a:r>
              <a:rPr lang="en-GB" dirty="0">
                <a:hlinkClick r:id="rId4"/>
              </a:rPr>
              <a:t>https://github.com/Foxtrot123-png/Machine-Learning-Project</a:t>
            </a:r>
            <a:endParaRPr lang="en-GB" dirty="0"/>
          </a:p>
          <a:p>
            <a:endParaRPr lang="en-GB" dirty="0"/>
          </a:p>
          <a:p>
            <a:endParaRPr lang="en-GB" dirty="0"/>
          </a:p>
          <a:p>
            <a:endParaRPr lang="en-GB" dirty="0"/>
          </a:p>
          <a:p>
            <a:endParaRPr lang="en-GB" dirty="0"/>
          </a:p>
        </p:txBody>
      </p:sp>
      <p:pic>
        <p:nvPicPr>
          <p:cNvPr id="10" name="Audio 9">
            <a:hlinkClick r:id="" action="ppaction://media"/>
            <a:extLst>
              <a:ext uri="{FF2B5EF4-FFF2-40B4-BE49-F238E27FC236}">
                <a16:creationId xmlns:a16="http://schemas.microsoft.com/office/drawing/2014/main" id="{62D3983C-34C9-6046-B99A-A2258D39164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81509208"/>
      </p:ext>
    </p:extLst>
  </p:cSld>
  <p:clrMapOvr>
    <a:masterClrMapping/>
  </p:clrMapOvr>
  <mc:AlternateContent xmlns:mc="http://schemas.openxmlformats.org/markup-compatibility/2006">
    <mc:Choice xmlns:p14="http://schemas.microsoft.com/office/powerpoint/2010/main" Requires="p14">
      <p:transition spd="slow" p14:dur="2000" advTm="7631"/>
    </mc:Choice>
    <mc:Fallback>
      <p:transition spd="slow" advTm="76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6101" x="6132513" y="4545013"/>
          <p14:tracePt t="6102" x="6140450" y="4545013"/>
          <p14:tracePt t="6119" x="6523038" y="4537075"/>
          <p14:tracePt t="6119" x="6546850" y="4537075"/>
          <p14:tracePt t="6135" x="7127875" y="4568825"/>
          <p14:tracePt t="6136" x="7169150" y="4576763"/>
          <p14:tracePt t="6136" x="7200900" y="4576763"/>
          <p14:tracePt t="6152" x="7591425" y="4608513"/>
          <p14:tracePt t="6153" x="7615238" y="4608513"/>
          <p14:tracePt t="6168" x="7934325" y="4633913"/>
          <p14:tracePt t="6169" x="7966075" y="4633913"/>
          <p14:tracePt t="6185" x="8253413" y="4633913"/>
          <p14:tracePt t="6186" x="8269288" y="4633913"/>
          <p14:tracePt t="6186" x="8301038" y="4624388"/>
          <p14:tracePt t="6202" x="8556625" y="4608513"/>
          <p14:tracePt t="6203" x="8588375" y="4600575"/>
          <p14:tracePt t="6219" x="8866188" y="4584700"/>
          <p14:tracePt t="6219" x="8891588" y="4584700"/>
          <p14:tracePt t="6235" x="9113838" y="4568825"/>
          <p14:tracePt t="6236" x="9137650" y="4568825"/>
          <p14:tracePt t="6252" x="9297988" y="4537075"/>
          <p14:tracePt t="6252" x="9321800" y="4529138"/>
          <p14:tracePt t="6269" x="9424988" y="4505325"/>
          <p14:tracePt t="6286" x="9472613" y="4489450"/>
          <p14:tracePt t="6286" x="9472613" y="4481513"/>
          <p14:tracePt t="6302" x="9504363" y="4473575"/>
          <p14:tracePt t="6302" x="9512300" y="4473575"/>
          <p14:tracePt t="6319" x="9575800" y="4449763"/>
          <p14:tracePt t="6335" x="9728200" y="4378325"/>
          <p14:tracePt t="6336" x="9736138" y="4370388"/>
          <p14:tracePt t="6336" x="9752013" y="4362450"/>
          <p14:tracePt t="6352" x="9902825" y="4233863"/>
          <p14:tracePt t="6352" x="9926638" y="4217988"/>
          <p14:tracePt t="6369" x="10086975" y="4043363"/>
          <p14:tracePt t="6369" x="10094913" y="4035425"/>
          <p14:tracePt t="6386" x="10198100" y="3898900"/>
          <p14:tracePt t="6386" x="10198100" y="3890963"/>
          <p14:tracePt t="6387" x="10213975" y="3883025"/>
          <p14:tracePt t="6402" x="10261600" y="3827463"/>
          <p14:tracePt t="6418" x="10294938" y="3811588"/>
          <p14:tracePt t="6436" x="10302875" y="3811588"/>
          <p14:tracePt t="6465" x="10310813" y="3819525"/>
          <p14:tracePt t="6469" x="10310813" y="3827463"/>
          <p14:tracePt t="6469" x="10310813" y="3835400"/>
          <p14:tracePt t="6470" x="10318750" y="3835400"/>
          <p14:tracePt t="6485" x="10342563" y="3875088"/>
          <p14:tracePt t="6502" x="10406063" y="3898900"/>
          <p14:tracePt t="6502" x="10414000" y="3898900"/>
          <p14:tracePt t="6518" x="10501313" y="3898900"/>
          <p14:tracePt t="6519" x="10517188" y="3898900"/>
          <p14:tracePt t="6536" x="10717213" y="3890963"/>
          <p14:tracePt t="6552" x="10988675" y="3883025"/>
          <p14:tracePt t="6553" x="11028363" y="3883025"/>
          <p14:tracePt t="6569" x="11371263" y="3883025"/>
          <p14:tracePt t="6570" x="11395075" y="3890963"/>
          <p14:tracePt t="6585" x="11698288" y="3898900"/>
          <p14:tracePt t="6602" x="12007850" y="3914775"/>
          <p14:tracePt t="6602" x="12041188" y="3922713"/>
        </p14:tracePtLst>
      </p14:laserTraceLst>
    </p:ext>
  </p:extLs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5BF0DC-3564-D9B6-31CD-024812AA4C3E}"/>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BD5D3B5-3A3D-4054-8254-D814F754A4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4E1E71-3299-0991-A3C6-0561D96992B1}"/>
              </a:ext>
            </a:extLst>
          </p:cNvPr>
          <p:cNvSpPr>
            <a:spLocks noGrp="1"/>
          </p:cNvSpPr>
          <p:nvPr>
            <p:ph type="title"/>
          </p:nvPr>
        </p:nvSpPr>
        <p:spPr>
          <a:xfrm>
            <a:off x="630936" y="639520"/>
            <a:ext cx="5465064" cy="1719072"/>
          </a:xfrm>
        </p:spPr>
        <p:txBody>
          <a:bodyPr anchor="b">
            <a:normAutofit/>
          </a:bodyPr>
          <a:lstStyle/>
          <a:p>
            <a:r>
              <a:rPr lang="en-GB" sz="4600" dirty="0"/>
              <a:t>SVM How it looks</a:t>
            </a:r>
          </a:p>
        </p:txBody>
      </p:sp>
      <p:sp>
        <p:nvSpPr>
          <p:cNvPr id="19" name="sketch line">
            <a:extLst>
              <a:ext uri="{FF2B5EF4-FFF2-40B4-BE49-F238E27FC236}">
                <a16:creationId xmlns:a16="http://schemas.microsoft.com/office/drawing/2014/main" id="{48F10F8C-B8C9-E5E0-8FA8-B5A432174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A1B842F6-6AE2-07C1-F346-0794262D34A0}"/>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A1B842F6-6AE2-07C1-F346-0794262D34A0}"/>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5D04B461-E632-51C2-DE49-97E5511ECEDA}"/>
              </a:ext>
            </a:extLst>
          </p:cNvPr>
          <p:cNvSpPr txBox="1"/>
          <p:nvPr/>
        </p:nvSpPr>
        <p:spPr>
          <a:xfrm>
            <a:off x="2862872" y="3801692"/>
            <a:ext cx="6466256" cy="369332"/>
          </a:xfrm>
          <a:prstGeom prst="rect">
            <a:avLst/>
          </a:prstGeom>
          <a:noFill/>
        </p:spPr>
        <p:txBody>
          <a:bodyPr wrap="square" rtlCol="0">
            <a:spAutoFit/>
          </a:bodyPr>
          <a:lstStyle/>
          <a:p>
            <a:r>
              <a:rPr lang="en-GB" dirty="0"/>
              <a:t>Lets see how it looks like in 2D !</a:t>
            </a:r>
            <a:endParaRPr lang="en-IN" dirty="0"/>
          </a:p>
        </p:txBody>
      </p:sp>
      <p:pic>
        <p:nvPicPr>
          <p:cNvPr id="6" name="Audio 5">
            <a:hlinkClick r:id="" action="ppaction://media"/>
            <a:extLst>
              <a:ext uri="{FF2B5EF4-FFF2-40B4-BE49-F238E27FC236}">
                <a16:creationId xmlns:a16="http://schemas.microsoft.com/office/drawing/2014/main" id="{8A1394B0-B100-B054-7473-C0E64278E9C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796268470"/>
      </p:ext>
    </p:extLst>
  </p:cSld>
  <p:clrMapOvr>
    <a:masterClrMapping/>
  </p:clrMapOvr>
  <mc:AlternateContent xmlns:mc="http://schemas.openxmlformats.org/markup-compatibility/2006">
    <mc:Choice xmlns:p14="http://schemas.microsoft.com/office/powerpoint/2010/main" Requires="p14">
      <p:transition spd="slow" p14:dur="2000" advTm="1119"/>
    </mc:Choice>
    <mc:Fallback>
      <p:transition spd="slow" advTm="11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74FB4C-3521-68A9-6BF3-C081F76B873F}"/>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CC86DA0-F191-608C-5CA0-B76261D794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674082-FA27-64C4-BDFC-0051838D81BD}"/>
              </a:ext>
            </a:extLst>
          </p:cNvPr>
          <p:cNvSpPr>
            <a:spLocks noGrp="1"/>
          </p:cNvSpPr>
          <p:nvPr>
            <p:ph type="title"/>
          </p:nvPr>
        </p:nvSpPr>
        <p:spPr>
          <a:xfrm>
            <a:off x="643278" y="780542"/>
            <a:ext cx="5465064" cy="1719072"/>
          </a:xfrm>
        </p:spPr>
        <p:txBody>
          <a:bodyPr anchor="b">
            <a:normAutofit/>
          </a:bodyPr>
          <a:lstStyle/>
          <a:p>
            <a:r>
              <a:rPr lang="en-GB" sz="4600" dirty="0"/>
              <a:t>SVM How it looks</a:t>
            </a:r>
          </a:p>
        </p:txBody>
      </p:sp>
      <p:sp>
        <p:nvSpPr>
          <p:cNvPr id="19" name="sketch line">
            <a:extLst>
              <a:ext uri="{FF2B5EF4-FFF2-40B4-BE49-F238E27FC236}">
                <a16:creationId xmlns:a16="http://schemas.microsoft.com/office/drawing/2014/main" id="{41C81065-49D9-4DED-714C-9936EEF1D5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3C37D335-017D-73CB-3CFF-15F38B6A6862}"/>
                  </a:ext>
                </a:extLst>
              </p14:cNvPr>
              <p14:cNvContentPartPr/>
              <p14:nvPr/>
            </p14:nvContentPartPr>
            <p14:xfrm>
              <a:off x="7639241" y="3645793"/>
              <a:ext cx="360" cy="360"/>
            </p14:xfrm>
          </p:contentPart>
        </mc:Choice>
        <mc:Fallback xmlns="">
          <p:pic>
            <p:nvPicPr>
              <p:cNvPr id="3" name="Ink 2">
                <a:extLst>
                  <a:ext uri="{FF2B5EF4-FFF2-40B4-BE49-F238E27FC236}">
                    <a16:creationId xmlns:a16="http://schemas.microsoft.com/office/drawing/2014/main" id="{3C37D335-017D-73CB-3CFF-15F38B6A6862}"/>
                  </a:ext>
                </a:extLst>
              </p:cNvPr>
              <p:cNvPicPr/>
              <p:nvPr/>
            </p:nvPicPr>
            <p:blipFill>
              <a:blip r:embed="rId5"/>
              <a:stretch>
                <a:fillRect/>
              </a:stretch>
            </p:blipFill>
            <p:spPr>
              <a:xfrm>
                <a:off x="7630241" y="3636793"/>
                <a:ext cx="18000" cy="18000"/>
              </a:xfrm>
              <a:prstGeom prst="rect">
                <a:avLst/>
              </a:prstGeom>
            </p:spPr>
          </p:pic>
        </mc:Fallback>
      </mc:AlternateContent>
      <p:sp>
        <p:nvSpPr>
          <p:cNvPr id="25" name="TextBox 24">
            <a:extLst>
              <a:ext uri="{FF2B5EF4-FFF2-40B4-BE49-F238E27FC236}">
                <a16:creationId xmlns:a16="http://schemas.microsoft.com/office/drawing/2014/main" id="{929E8474-0170-9D25-CA10-92CBF1D4B810}"/>
              </a:ext>
            </a:extLst>
          </p:cNvPr>
          <p:cNvSpPr txBox="1"/>
          <p:nvPr/>
        </p:nvSpPr>
        <p:spPr>
          <a:xfrm>
            <a:off x="643278" y="3179515"/>
            <a:ext cx="4067618" cy="1754326"/>
          </a:xfrm>
          <a:prstGeom prst="rect">
            <a:avLst/>
          </a:prstGeom>
          <a:noFill/>
        </p:spPr>
        <p:txBody>
          <a:bodyPr wrap="square" rtlCol="0">
            <a:spAutoFit/>
          </a:bodyPr>
          <a:lstStyle/>
          <a:p>
            <a:pPr marL="285750" indent="-285750">
              <a:buFont typeface="Wingdings" panose="05000000000000000000" pitchFamily="2" charset="2"/>
              <a:buChar char="v"/>
            </a:pPr>
            <a:r>
              <a:rPr lang="en-IN" dirty="0"/>
              <a:t>In a 2D Figure , we have a 1D line (The threshold Line we defined before)</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For a D dimensional Figure we have a D-1 Dimensional Plane</a:t>
            </a:r>
          </a:p>
        </p:txBody>
      </p:sp>
      <p:pic>
        <p:nvPicPr>
          <p:cNvPr id="7170" name="Picture 2" descr="Support Vector Machines (SVM): An Intuitive Explanation | by Tasmay Pankaj  Tibrewal | Low Code for Data Science | Medium">
            <a:extLst>
              <a:ext uri="{FF2B5EF4-FFF2-40B4-BE49-F238E27FC236}">
                <a16:creationId xmlns:a16="http://schemas.microsoft.com/office/drawing/2014/main" id="{4EEAA7D2-1E9A-F143-DD7B-F7B81883D8E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53578" y="1331783"/>
            <a:ext cx="7138422" cy="3941320"/>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2519F3DA-3CCB-8E9C-EFEA-038FF5C66EE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78281822"/>
      </p:ext>
    </p:extLst>
  </p:cSld>
  <p:clrMapOvr>
    <a:masterClrMapping/>
  </p:clrMapOvr>
  <mc:AlternateContent xmlns:mc="http://schemas.openxmlformats.org/markup-compatibility/2006">
    <mc:Choice xmlns:p14="http://schemas.microsoft.com/office/powerpoint/2010/main" Requires="p14">
      <p:transition spd="slow" p14:dur="2000" advTm="29968"/>
    </mc:Choice>
    <mc:Fallback>
      <p:transition spd="slow" advTm="29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4234" x="12144375" y="3605213"/>
          <p14:tracePt t="4235" x="12120563" y="3605213"/>
          <p14:tracePt t="4236" x="12088813" y="3613150"/>
          <p14:tracePt t="4237" x="12049125" y="3621088"/>
          <p14:tracePt t="4238" x="12015788" y="3629025"/>
          <p14:tracePt t="4248" x="11714163" y="3668713"/>
          <p14:tracePt t="4249" x="11633200" y="3668713"/>
          <p14:tracePt t="4250" x="11601450" y="3676650"/>
          <p14:tracePt t="4250" x="11577638" y="3676650"/>
          <p14:tracePt t="4265" x="11060113" y="3700463"/>
          <p14:tracePt t="4266" x="11012488" y="3700463"/>
          <p14:tracePt t="4282" x="10485438" y="3700463"/>
          <p14:tracePt t="4283" x="10429875" y="3700463"/>
          <p14:tracePt t="4299" x="10079038" y="3684588"/>
          <p14:tracePt t="4299" x="10015538" y="3676650"/>
          <p14:tracePt t="4300" x="9991725" y="3676650"/>
          <p14:tracePt t="4315" x="9807575" y="3660775"/>
          <p14:tracePt t="4316" x="9799638" y="3660775"/>
          <p14:tracePt t="4316" x="9791700" y="3660775"/>
          <p14:tracePt t="4332" x="9696450" y="3644900"/>
          <p14:tracePt t="4348" x="9680575" y="3644900"/>
          <p14:tracePt t="4377" x="9680575" y="3636963"/>
          <p14:tracePt t="4461" x="9680575" y="3629025"/>
          <p14:tracePt t="4651" x="9672638" y="3629025"/>
          <p14:tracePt t="4656" x="9664700" y="3629025"/>
          <p14:tracePt t="4665" x="9640888" y="3636963"/>
          <p14:tracePt t="4666" x="9625013" y="3644900"/>
          <p14:tracePt t="4682" x="9551988" y="3660775"/>
          <p14:tracePt t="4683" x="9536113" y="3668713"/>
          <p14:tracePt t="4698" x="9432925" y="3692525"/>
          <p14:tracePt t="4700" x="9424988" y="3692525"/>
          <p14:tracePt t="4716" x="9321800" y="3708400"/>
          <p14:tracePt t="4716" x="9313863" y="3708400"/>
          <p14:tracePt t="4732" x="9217025" y="3732213"/>
          <p14:tracePt t="4733" x="9209088" y="3732213"/>
          <p14:tracePt t="4734" x="9201150" y="3732213"/>
          <p14:tracePt t="4749" x="9113838" y="3748088"/>
          <p14:tracePt t="4749" x="9105900" y="3748088"/>
          <p14:tracePt t="4765" x="9034463" y="3756025"/>
          <p14:tracePt t="4782" x="8963025" y="3756025"/>
          <p14:tracePt t="4782" x="8955088" y="3756025"/>
          <p14:tracePt t="4798" x="8891588" y="3756025"/>
          <p14:tracePt t="4815" x="8842375" y="3740150"/>
          <p14:tracePt t="4832" x="8818563" y="3724275"/>
          <p14:tracePt t="4833" x="8810625" y="3716338"/>
          <p14:tracePt t="4849" x="8802688" y="3660775"/>
          <p14:tracePt t="4850" x="8794750" y="3644900"/>
          <p14:tracePt t="4865" x="8770938" y="3540125"/>
          <p14:tracePt t="4882" x="8731250" y="3357563"/>
          <p14:tracePt t="4883" x="8715375" y="3317875"/>
          <p14:tracePt t="4899" x="8659813" y="3125788"/>
          <p14:tracePt t="4899" x="8643938" y="3094038"/>
          <p14:tracePt t="4900" x="8643938" y="3086100"/>
          <p14:tracePt t="4915" x="8572500" y="2919413"/>
          <p14:tracePt t="4916" x="8556625" y="2894013"/>
          <p14:tracePt t="4917" x="8548688" y="2886075"/>
          <p14:tracePt t="4932" x="8483600" y="2767013"/>
          <p14:tracePt t="4933" x="8467725" y="2751138"/>
          <p14:tracePt t="4949" x="8428038" y="2687638"/>
          <p14:tracePt t="4949" x="8428038" y="2679700"/>
          <p14:tracePt t="4950" x="8420100" y="2679700"/>
          <p14:tracePt t="4965" x="8420100" y="2671763"/>
          <p14:tracePt t="4999" x="8428038" y="2671763"/>
          <p14:tracePt t="5003" x="8435975" y="2679700"/>
          <p14:tracePt t="5015" x="8475663" y="2711450"/>
          <p14:tracePt t="5016" x="8475663" y="2719388"/>
          <p14:tracePt t="5016" x="8483600" y="2719388"/>
          <p14:tracePt t="5032" x="8556625" y="2790825"/>
          <p14:tracePt t="5033" x="8572500" y="2806700"/>
          <p14:tracePt t="5049" x="8620125" y="2878138"/>
          <p14:tracePt t="5050" x="8620125" y="2886075"/>
          <p14:tracePt t="5050" x="8628063" y="2894013"/>
          <p14:tracePt t="5065" x="8636000" y="2951163"/>
          <p14:tracePt t="5066" x="8636000" y="2967038"/>
          <p14:tracePt t="5082" x="8588375" y="3046413"/>
          <p14:tracePt t="5083" x="8580438" y="3054350"/>
          <p14:tracePt t="5084" x="8580438" y="3062288"/>
          <p14:tracePt t="5099" x="8475663" y="3133725"/>
          <p14:tracePt t="5115" x="8324850" y="3189288"/>
          <p14:tracePt t="5116" x="8277225" y="3197225"/>
          <p14:tracePt t="5117" x="8269288" y="3205163"/>
          <p14:tracePt t="5132" x="8085138" y="3213100"/>
          <p14:tracePt t="5133" x="8045450" y="3213100"/>
          <p14:tracePt t="5134" x="8029575" y="3213100"/>
          <p14:tracePt t="5149" x="7773988" y="3165475"/>
          <p14:tracePt t="5150" x="7742238" y="3157538"/>
          <p14:tracePt t="5150" x="7718425" y="3157538"/>
          <p14:tracePt t="5165" x="7470775" y="3086100"/>
          <p14:tracePt t="5166" x="7462838" y="3086100"/>
          <p14:tracePt t="5182" x="7272338" y="3022600"/>
          <p14:tracePt t="5183" x="7256463" y="3014663"/>
          <p14:tracePt t="5199" x="7216775" y="2990850"/>
          <p14:tracePt t="5199" x="7216775" y="2982913"/>
          <p14:tracePt t="5215" x="7216775" y="2974975"/>
          <p14:tracePt t="5216" x="7216775" y="2959100"/>
          <p14:tracePt t="5232" x="7224713" y="2909888"/>
          <p14:tracePt t="5233" x="7232650" y="2901950"/>
          <p14:tracePt t="5249" x="7264400" y="2830513"/>
          <p14:tracePt t="5249" x="7264400" y="2822575"/>
          <p14:tracePt t="5265" x="7304088" y="2719388"/>
          <p14:tracePt t="5266" x="7312025" y="2703513"/>
          <p14:tracePt t="5282" x="7343775" y="2608263"/>
          <p14:tracePt t="5282" x="7343775" y="2600325"/>
          <p14:tracePt t="5298" x="7359650" y="2559050"/>
          <p14:tracePt t="5315" x="7375525" y="2543175"/>
          <p14:tracePt t="5332" x="7399338" y="2543175"/>
          <p14:tracePt t="5333" x="7407275" y="2543175"/>
          <p14:tracePt t="5348" x="7462838" y="2551113"/>
          <p14:tracePt t="5349" x="7478713" y="2559050"/>
          <p14:tracePt t="5365" x="7583488" y="2632075"/>
          <p14:tracePt t="5366" x="7607300" y="2647950"/>
          <p14:tracePt t="5367" x="7615238" y="2655888"/>
          <p14:tracePt t="5382" x="7805738" y="2798763"/>
          <p14:tracePt t="5383" x="7829550" y="2814638"/>
          <p14:tracePt t="5399" x="8085138" y="3014663"/>
          <p14:tracePt t="5400" x="8101013" y="3030538"/>
          <p14:tracePt t="5415" x="8364538" y="3244850"/>
          <p14:tracePt t="5416" x="8396288" y="3262313"/>
          <p14:tracePt t="5432" x="8651875" y="3484563"/>
          <p14:tracePt t="5433" x="8683625" y="3524250"/>
          <p14:tracePt t="5449" x="8883650" y="3756025"/>
          <p14:tracePt t="5450" x="8907463" y="3787775"/>
          <p14:tracePt t="5451" x="8923338" y="3803650"/>
          <p14:tracePt t="5451" x="8939213" y="3819525"/>
          <p14:tracePt t="5452" x="8947150" y="3827463"/>
          <p14:tracePt t="5465" x="9074150" y="4027488"/>
          <p14:tracePt t="5466" x="9090025" y="4059238"/>
          <p14:tracePt t="5482" x="9224963" y="4322763"/>
          <p14:tracePt t="5483" x="9234488" y="4338638"/>
          <p14:tracePt t="5484" x="9242425" y="4354513"/>
          <p14:tracePt t="5498" x="9337675" y="4537075"/>
          <p14:tracePt t="5499" x="9345613" y="4560888"/>
          <p14:tracePt t="5515" x="9432925" y="4721225"/>
          <p14:tracePt t="5516" x="9440863" y="4737100"/>
          <p14:tracePt t="5532" x="9472613" y="4848225"/>
          <p14:tracePt t="5533" x="9480550" y="4848225"/>
          <p14:tracePt t="5534" x="9480550" y="4856163"/>
          <p14:tracePt t="5548" x="9480550" y="4927600"/>
          <p14:tracePt t="5565" x="9448800" y="4984750"/>
          <p14:tracePt t="5566" x="9448800" y="4992688"/>
          <p14:tracePt t="5582" x="9377363" y="5064125"/>
          <p14:tracePt t="5582" x="9369425" y="5072063"/>
          <p14:tracePt t="5583" x="9361488" y="5072063"/>
          <p14:tracePt t="5599" x="9266238" y="5111750"/>
          <p14:tracePt t="5599" x="9250363" y="5111750"/>
          <p14:tracePt t="5615" x="9113838" y="5127625"/>
          <p14:tracePt t="5616" x="9090025" y="5127625"/>
          <p14:tracePt t="5632" x="8931275" y="5127625"/>
          <p14:tracePt t="5633" x="8899525" y="5127625"/>
          <p14:tracePt t="5649" x="8691563" y="5056188"/>
          <p14:tracePt t="5650" x="8675688" y="5048250"/>
          <p14:tracePt t="5665" x="8459788" y="4919663"/>
          <p14:tracePt t="5666" x="8451850" y="4911725"/>
          <p14:tracePt t="5682" x="8301038" y="4784725"/>
          <p14:tracePt t="5683" x="8285163" y="4760913"/>
          <p14:tracePt t="5683" x="8277225" y="4752975"/>
          <p14:tracePt t="5698" x="8164513" y="4608513"/>
          <p14:tracePt t="5699" x="8148638" y="4584700"/>
          <p14:tracePt t="5715" x="8061325" y="4441825"/>
          <p14:tracePt t="5716" x="8053388" y="4418013"/>
          <p14:tracePt t="5732" x="7981950" y="4225925"/>
          <p14:tracePt t="5733" x="7974013" y="4210050"/>
          <p14:tracePt t="5749" x="7934325" y="4059238"/>
          <p14:tracePt t="5750" x="7934325" y="4051300"/>
          <p14:tracePt t="5765" x="7910513" y="3930650"/>
          <p14:tracePt t="5766" x="7910513" y="3922713"/>
          <p14:tracePt t="5782" x="7910513" y="3859213"/>
          <p14:tracePt t="5782" x="7910513" y="3851275"/>
          <p14:tracePt t="5798" x="7910513" y="3819525"/>
          <p14:tracePt t="5815" x="7910513" y="3803650"/>
          <p14:tracePt t="5948" x="7910513" y="3795713"/>
          <p14:tracePt t="5954" x="7910513" y="3787775"/>
          <p14:tracePt t="5976" x="7910513" y="3779838"/>
          <p14:tracePt t="7295" x="7910513" y="3771900"/>
          <p14:tracePt t="7300" x="7910513" y="3763963"/>
          <p14:tracePt t="7301" x="7910513" y="3756025"/>
          <p14:tracePt t="7315" x="7942263" y="3700463"/>
          <p14:tracePt t="7316" x="7950200" y="3700463"/>
          <p14:tracePt t="7317" x="7950200" y="3692525"/>
          <p14:tracePt t="7332" x="8013700" y="3652838"/>
          <p14:tracePt t="7348" x="8037513" y="3644900"/>
          <p14:tracePt t="11490" x="8045450" y="3644900"/>
          <p14:tracePt t="11500" x="8053388" y="3644900"/>
          <p14:tracePt t="11508" x="8061325" y="3644900"/>
          <p14:tracePt t="11515" x="8069263" y="3652838"/>
          <p14:tracePt t="11532" x="8077200" y="3684588"/>
          <p14:tracePt t="11533" x="8085138" y="3684588"/>
          <p14:tracePt t="11549" x="8093075" y="3716338"/>
          <p14:tracePt t="11549" x="8093075" y="3724275"/>
          <p14:tracePt t="11565" x="8093075" y="3779838"/>
          <p14:tracePt t="11566" x="8093075" y="3787775"/>
          <p14:tracePt t="11567" x="8093075" y="3795713"/>
          <p14:tracePt t="11582" x="8037513" y="3890963"/>
          <p14:tracePt t="11583" x="8029575" y="3906838"/>
          <p14:tracePt t="11599" x="7886700" y="4051300"/>
          <p14:tracePt t="11600" x="7862888" y="4067175"/>
          <p14:tracePt t="11615" x="7599363" y="4210050"/>
          <p14:tracePt t="11616" x="7512050" y="4249738"/>
          <p14:tracePt t="11632" x="6913563" y="4465638"/>
          <p14:tracePt t="11633" x="6826250" y="4489450"/>
          <p14:tracePt t="11649" x="5980113" y="4616450"/>
          <p14:tracePt t="11650" x="5892800" y="4624388"/>
          <p14:tracePt t="11665" x="4991100" y="4633913"/>
          <p14:tracePt t="11666" x="4816475" y="4616450"/>
          <p14:tracePt t="11682" x="3771900" y="4576763"/>
          <p14:tracePt t="11683" x="3684588" y="4576763"/>
          <p14:tracePt t="11699" x="2543175" y="4568825"/>
          <p14:tracePt t="11715" x="1498600" y="4633913"/>
          <p14:tracePt t="11716" x="1387475" y="4649788"/>
          <p14:tracePt t="11717" x="1331913" y="4657725"/>
          <p14:tracePt t="11732" x="812800" y="4737100"/>
          <p14:tracePt t="11733" x="773113" y="4745038"/>
          <p14:tracePt t="11749" x="574675" y="4808538"/>
          <p14:tracePt t="11750" x="566738" y="4808538"/>
          <p14:tracePt t="11766" x="558800" y="4816475"/>
          <p14:tracePt t="11783" x="566738" y="4816475"/>
          <p14:tracePt t="11799" x="622300" y="4800600"/>
          <p14:tracePt t="11800" x="622300" y="4792663"/>
          <p14:tracePt t="11800" x="622300" y="4784725"/>
          <p14:tracePt t="11815" x="654050" y="4768850"/>
          <p14:tracePt t="11858" x="669925" y="4848225"/>
          <p14:tracePt t="11860" x="669925" y="4872038"/>
          <p14:tracePt t="11865" x="669925" y="4895850"/>
          <p14:tracePt t="11866" x="669925" y="4919663"/>
          <p14:tracePt t="11882" x="669925" y="5040313"/>
          <p14:tracePt t="11883" x="677863" y="5064125"/>
          <p14:tracePt t="11899" x="685800" y="5127625"/>
          <p14:tracePt t="11917" x="693738" y="5127625"/>
          <p14:tracePt t="11942" x="701675" y="5127625"/>
          <p14:tracePt t="11949" x="709613" y="5127625"/>
          <p14:tracePt t="11965" x="717550" y="5127625"/>
          <p14:tracePt t="11982" x="757238" y="5127625"/>
          <p14:tracePt t="11999" x="860425" y="5127625"/>
          <p14:tracePt t="12000" x="877888" y="5127625"/>
          <p14:tracePt t="12015" x="1052513" y="5095875"/>
          <p14:tracePt t="12016" x="1084263" y="5095875"/>
          <p14:tracePt t="12017" x="1100138" y="5087938"/>
          <p14:tracePt t="12032" x="1276350" y="5040313"/>
          <p14:tracePt t="12033" x="1300163" y="5024438"/>
          <p14:tracePt t="12049" x="1435100" y="4976813"/>
          <p14:tracePt t="12049" x="1443038" y="4976813"/>
          <p14:tracePt t="12065" x="1498600" y="4967288"/>
          <p14:tracePt t="12082" x="1538288" y="4967288"/>
          <p14:tracePt t="12098" x="1571625" y="4992688"/>
          <p14:tracePt t="12099" x="1579563" y="5000625"/>
          <p14:tracePt t="12115" x="1611313" y="5016500"/>
          <p14:tracePt t="12116" x="1611313" y="5024438"/>
          <p14:tracePt t="12136" x="1619250" y="5024438"/>
          <p14:tracePt t="12148" x="1635125" y="4992688"/>
          <p14:tracePt t="12165" x="1658938" y="4951413"/>
          <p14:tracePt t="12166" x="1658938" y="4943475"/>
          <p14:tracePt t="12167" x="1658938" y="4935538"/>
          <p14:tracePt t="12182" x="1674813" y="4911725"/>
          <p14:tracePt t="12198" x="1722438" y="4887913"/>
          <p14:tracePt t="12199" x="1730375" y="4887913"/>
          <p14:tracePt t="12215" x="1817688" y="4879975"/>
          <p14:tracePt t="12216" x="1833563" y="4879975"/>
          <p14:tracePt t="12217" x="1841500" y="4872038"/>
          <p14:tracePt t="12232" x="1978025" y="4872038"/>
          <p14:tracePt t="12233" x="2001838" y="4872038"/>
          <p14:tracePt t="12249" x="2144713" y="4872038"/>
          <p14:tracePt t="12250" x="2168525" y="4872038"/>
          <p14:tracePt t="12266" x="2281238" y="4856163"/>
          <p14:tracePt t="12282" x="2305050" y="4848225"/>
          <p14:tracePt t="12310" x="2297113" y="4848225"/>
          <p14:tracePt t="12315" x="2289175" y="4848225"/>
          <p14:tracePt t="12316" x="2281238" y="4848225"/>
          <p14:tracePt t="12332" x="2232025" y="4872038"/>
          <p14:tracePt t="12333" x="2224088" y="4872038"/>
          <p14:tracePt t="12348" x="2200275" y="4895850"/>
          <p14:tracePt t="12349" x="2192338" y="4895850"/>
          <p14:tracePt t="12365" x="2168525" y="4927600"/>
          <p14:tracePt t="12366" x="2160588" y="4935538"/>
          <p14:tracePt t="12382" x="2128838" y="4959350"/>
          <p14:tracePt t="12383" x="2128838" y="4967288"/>
          <p14:tracePt t="12398" x="2112963" y="4984750"/>
          <p14:tracePt t="12415" x="2097088" y="5000625"/>
          <p14:tracePt t="12478" x="2105025" y="5000625"/>
          <p14:tracePt t="12484" x="2112963" y="5000625"/>
          <p14:tracePt t="12485" x="2112963" y="4992688"/>
          <p14:tracePt t="12499" x="2136775" y="4984750"/>
          <p14:tracePt t="12515" x="2144713" y="4984750"/>
          <p14:tracePt t="12516" x="2152650" y="4984750"/>
          <p14:tracePt t="12532" x="2152650" y="4976813"/>
          <p14:tracePt t="12598" x="2144713" y="4976813"/>
          <p14:tracePt t="12601" x="2136775" y="4976813"/>
          <p14:tracePt t="12615" x="2073275" y="4976813"/>
          <p14:tracePt t="12616" x="2065338" y="4976813"/>
          <p14:tracePt t="12617" x="2057400" y="4976813"/>
          <p14:tracePt t="12632" x="1954213" y="4976813"/>
          <p14:tracePt t="12633" x="1938338" y="4976813"/>
          <p14:tracePt t="12649" x="1809750" y="4976813"/>
          <p14:tracePt t="12649" x="1801813" y="4976813"/>
          <p14:tracePt t="12650" x="1793875" y="4976813"/>
          <p14:tracePt t="12665" x="1722438" y="4976813"/>
          <p14:tracePt t="12682" x="1706563" y="4976813"/>
          <p14:tracePt t="13970" x="1698625" y="4976813"/>
          <p14:tracePt t="13976" x="1690688" y="4976813"/>
          <p14:tracePt t="15837" x="1698625" y="4976813"/>
          <p14:tracePt t="15838" x="1714500" y="4976813"/>
          <p14:tracePt t="15848" x="1849438" y="4967288"/>
          <p14:tracePt t="15849" x="1881188" y="4959350"/>
          <p14:tracePt t="15865" x="2320925" y="4911725"/>
          <p14:tracePt t="15866" x="2368550" y="4903788"/>
          <p14:tracePt t="15866" x="2400300" y="4903788"/>
          <p14:tracePt t="15882" x="3046413" y="4840288"/>
          <p14:tracePt t="15883" x="3125788" y="4832350"/>
          <p14:tracePt t="15899" x="3843338" y="4729163"/>
          <p14:tracePt t="15899" x="3906838" y="4721225"/>
          <p14:tracePt t="15900" x="3954463" y="4713288"/>
          <p14:tracePt t="15915" x="4552950" y="4576763"/>
          <p14:tracePt t="15916" x="4664075" y="4537075"/>
          <p14:tracePt t="15932" x="5230813" y="4338638"/>
          <p14:tracePt t="15933" x="5294313" y="4314825"/>
          <p14:tracePt t="15949" x="5916613" y="3963988"/>
          <p14:tracePt t="15950" x="5964238" y="3938588"/>
          <p14:tracePt t="15965" x="6315075" y="3700463"/>
          <p14:tracePt t="15982" x="6562725" y="3516313"/>
          <p14:tracePt t="15983" x="6586538" y="3500438"/>
          <p14:tracePt t="15984" x="6586538" y="3492500"/>
          <p14:tracePt t="15999" x="6665913" y="3429000"/>
          <p14:tracePt t="16016" x="6697663" y="3397250"/>
          <p14:tracePt t="16016" x="6705600" y="3389313"/>
          <p14:tracePt t="16049" x="6705600" y="3381375"/>
          <p14:tracePt t="16054" x="6697663" y="3381375"/>
          <p14:tracePt t="16065" x="6650038" y="3373438"/>
          <p14:tracePt t="16066" x="6642100" y="3365500"/>
          <p14:tracePt t="16067" x="6626225" y="3365500"/>
          <p14:tracePt t="16082" x="6467475" y="3349625"/>
          <p14:tracePt t="16083" x="6442075" y="3349625"/>
          <p14:tracePt t="16099" x="6188075" y="3325813"/>
          <p14:tracePt t="16100" x="6148388" y="3325813"/>
          <p14:tracePt t="16116" x="5900738" y="3294063"/>
          <p14:tracePt t="16117" x="5837238" y="3278188"/>
          <p14:tracePt t="16117" x="5821363" y="3278188"/>
          <p14:tracePt t="16118" x="5805488" y="3270250"/>
          <p14:tracePt t="16132" x="5621338" y="3228975"/>
          <p14:tracePt t="16133" x="5589588" y="3213100"/>
          <p14:tracePt t="16149" x="5470525" y="3173413"/>
          <p14:tracePt t="16165" x="5470525" y="3157538"/>
          <p14:tracePt t="16166" x="5470525" y="3149600"/>
          <p14:tracePt t="16182" x="5549900" y="3101975"/>
          <p14:tracePt t="16183" x="5581650" y="3094038"/>
          <p14:tracePt t="16184" x="5581650" y="3086100"/>
          <p14:tracePt t="16198" x="5797550" y="3022600"/>
          <p14:tracePt t="16199" x="5845175" y="3014663"/>
          <p14:tracePt t="16200" x="5861050" y="3014663"/>
          <p14:tracePt t="16215" x="6124575" y="2990850"/>
          <p14:tracePt t="16216" x="6180138" y="2982913"/>
          <p14:tracePt t="16217" x="6203950" y="2982913"/>
          <p14:tracePt t="16232" x="6523038" y="2959100"/>
          <p14:tracePt t="16232" x="6562725" y="2951163"/>
          <p14:tracePt t="16249" x="6810375" y="2870200"/>
          <p14:tracePt t="16250" x="6818313" y="2862263"/>
          <p14:tracePt t="16266" x="6969125" y="2679700"/>
          <p14:tracePt t="16267" x="6977063" y="2671763"/>
          <p14:tracePt t="16282" x="7008813" y="2447925"/>
          <p14:tracePt t="16283" x="7008813" y="2439988"/>
          <p14:tracePt t="16298" x="6937375" y="2241550"/>
          <p14:tracePt t="16299" x="6937375" y="2224088"/>
          <p14:tracePt t="16300" x="6921500" y="2216150"/>
          <p14:tracePt t="16300" x="6921500" y="2208213"/>
          <p14:tracePt t="16315" x="6818313" y="2073275"/>
          <p14:tracePt t="16316" x="6794500" y="2041525"/>
          <p14:tracePt t="16332" x="6697663" y="1970088"/>
          <p14:tracePt t="16333" x="6689725" y="1970088"/>
          <p14:tracePt t="16348" x="6634163" y="1954213"/>
          <p14:tracePt t="16365" x="6554788" y="1954213"/>
          <p14:tracePt t="16366" x="6538913" y="1954213"/>
          <p14:tracePt t="16367" x="6530975" y="1954213"/>
          <p14:tracePt t="16382" x="6410325" y="1985963"/>
          <p14:tracePt t="16383" x="6394450" y="1993900"/>
          <p14:tracePt t="16383" x="6386513" y="2001838"/>
          <p14:tracePt t="16398" x="6235700" y="2041525"/>
          <p14:tracePt t="16399" x="6227763" y="2041525"/>
          <p14:tracePt t="16400" x="6219825" y="2049463"/>
          <p14:tracePt t="16415" x="6091238" y="2065338"/>
          <p14:tracePt t="16416" x="6075363" y="2065338"/>
          <p14:tracePt t="16432" x="6011863" y="2065338"/>
          <p14:tracePt t="16452" x="6011863" y="2057400"/>
          <p14:tracePt t="16465" x="6059488" y="1993900"/>
          <p14:tracePt t="16466" x="6075363" y="1970088"/>
          <p14:tracePt t="16483" x="6211888" y="1793875"/>
          <p14:tracePt t="16484" x="6219825" y="1785938"/>
          <p14:tracePt t="16499" x="6362700" y="1579563"/>
          <p14:tracePt t="16499" x="6378575" y="1538288"/>
          <p14:tracePt t="16515" x="6499225" y="1331913"/>
          <p14:tracePt t="16516" x="6515100" y="1316038"/>
          <p14:tracePt t="16532" x="6586538" y="1171575"/>
          <p14:tracePt t="16533" x="6594475" y="1171575"/>
          <p14:tracePt t="16548" x="6650038" y="1116013"/>
          <p14:tracePt t="16549" x="6650038" y="1108075"/>
          <p14:tracePt t="16565" x="6689725" y="1092200"/>
          <p14:tracePt t="16582" x="6697663" y="1092200"/>
          <p14:tracePt t="16583" x="6705600" y="1092200"/>
          <p14:tracePt t="16598" x="6721475" y="1131888"/>
          <p14:tracePt t="16599" x="6721475" y="1139825"/>
          <p14:tracePt t="16616" x="6761163" y="1284288"/>
          <p14:tracePt t="16616" x="6761163" y="1300163"/>
          <p14:tracePt t="16632" x="6794500" y="1490663"/>
          <p14:tracePt t="16633" x="6802438" y="1522413"/>
          <p14:tracePt t="16649" x="6802438" y="1778000"/>
          <p14:tracePt t="16665" x="6729413" y="1993900"/>
          <p14:tracePt t="16666" x="6713538" y="2017713"/>
          <p14:tracePt t="16682" x="6530975" y="2208213"/>
          <p14:tracePt t="16683" x="6499225" y="2224088"/>
          <p14:tracePt t="16684" x="6483350" y="2233613"/>
          <p14:tracePt t="16699" x="6188075" y="2336800"/>
          <p14:tracePt t="16700" x="6172200" y="2344738"/>
          <p14:tracePt t="16716" x="5789613" y="2376488"/>
          <p14:tracePt t="16732" x="5397500" y="2352675"/>
          <p14:tracePt t="16733" x="5349875" y="2352675"/>
          <p14:tracePt t="16749" x="5038725" y="2281238"/>
          <p14:tracePt t="16749" x="4999038" y="2273300"/>
          <p14:tracePt t="16750" x="4991100" y="2265363"/>
          <p14:tracePt t="16765" x="4800600" y="2200275"/>
          <p14:tracePt t="16766" x="4792663" y="2200275"/>
          <p14:tracePt t="16782" x="4705350" y="2144713"/>
          <p14:tracePt t="16798" x="4687888" y="2105025"/>
          <p14:tracePt t="16815" x="4695825" y="2057400"/>
          <p14:tracePt t="16816" x="4705350" y="2049463"/>
          <p14:tracePt t="16832" x="4752975" y="1985963"/>
          <p14:tracePt t="16833" x="4768850" y="1978025"/>
          <p14:tracePt t="16849" x="4848225" y="1914525"/>
          <p14:tracePt t="16849" x="4856163" y="1898650"/>
          <p14:tracePt t="16850" x="4864100" y="1898650"/>
          <p14:tracePt t="16865" x="4943475" y="1833563"/>
          <p14:tracePt t="16866" x="4967288" y="1833563"/>
          <p14:tracePt t="16867" x="4975225" y="1817688"/>
          <p14:tracePt t="16882" x="5080000" y="1770063"/>
          <p14:tracePt t="16883" x="5095875" y="1762125"/>
          <p14:tracePt t="16898" x="5191125" y="1738313"/>
          <p14:tracePt t="16899" x="5199063" y="1738313"/>
          <p14:tracePt t="16915" x="5254625" y="1738313"/>
          <p14:tracePt t="16916" x="5262563" y="1738313"/>
          <p14:tracePt t="16932" x="5278438" y="1738313"/>
          <p14:tracePt t="16949" x="5286375" y="1738313"/>
          <p14:tracePt t="16975" x="5286375" y="1746250"/>
          <p14:tracePt t="16982" x="5278438" y="1754188"/>
          <p14:tracePt t="16999" x="5254625" y="1770063"/>
          <p14:tracePt t="16999" x="5254625" y="1778000"/>
          <p14:tracePt t="17015" x="5238750" y="1785938"/>
          <p14:tracePt t="17104" x="5238750" y="1778000"/>
          <p14:tracePt t="17111" x="5238750" y="1770063"/>
          <p14:tracePt t="18780" x="5238750" y="1762125"/>
          <p14:tracePt t="18782" x="5246688" y="1762125"/>
          <p14:tracePt t="18799" x="5341938" y="1706563"/>
          <p14:tracePt t="18815" x="5430838" y="1651000"/>
          <p14:tracePt t="18816" x="5446713" y="1635125"/>
          <p14:tracePt t="18832" x="5494338" y="1595438"/>
          <p14:tracePt t="18848" x="5518150" y="1563688"/>
          <p14:tracePt t="18849" x="5526088" y="1563688"/>
          <p14:tracePt t="18865" x="5549900" y="1555750"/>
          <p14:tracePt t="18866" x="5549900" y="1547813"/>
          <p14:tracePt t="18882" x="5573713" y="1538288"/>
          <p14:tracePt t="18883" x="5581650" y="1538288"/>
          <p14:tracePt t="18898" x="5605463" y="1530350"/>
          <p14:tracePt t="18915" x="5637213" y="1522413"/>
          <p14:tracePt t="18916" x="5645150" y="1514475"/>
          <p14:tracePt t="18932" x="5668963" y="1514475"/>
          <p14:tracePt t="18933" x="5676900" y="1514475"/>
          <p14:tracePt t="18948" x="5700713" y="1506538"/>
          <p14:tracePt t="18965" x="5716588" y="1506538"/>
          <p14:tracePt t="18982" x="5765800" y="1538288"/>
          <p14:tracePt t="18998" x="5829300" y="1595438"/>
          <p14:tracePt t="18999" x="5837238" y="1603375"/>
          <p14:tracePt t="19016" x="5932488" y="1651000"/>
          <p14:tracePt t="19017" x="5940425" y="1651000"/>
          <p14:tracePt t="19032" x="6019800" y="1674813"/>
          <p14:tracePt t="19033" x="6035675" y="1674813"/>
          <p14:tracePt t="19049" x="6083300" y="1682750"/>
          <p14:tracePt t="19065" x="6116638" y="1682750"/>
          <p14:tracePt t="19066" x="6116638" y="1690688"/>
          <p14:tracePt t="19067" x="6124575" y="1690688"/>
          <p14:tracePt t="19082" x="6172200" y="1706563"/>
          <p14:tracePt t="19083" x="6188075" y="1706563"/>
          <p14:tracePt t="19099" x="6259513" y="1722438"/>
          <p14:tracePt t="19099" x="6275388" y="1730375"/>
          <p14:tracePt t="19115" x="6362700" y="1746250"/>
          <p14:tracePt t="19116" x="6378575" y="1746250"/>
          <p14:tracePt t="19132" x="6475413" y="1746250"/>
          <p14:tracePt t="19133" x="6483350" y="1746250"/>
          <p14:tracePt t="19149" x="6530975" y="1746250"/>
          <p14:tracePt t="19149" x="6546850" y="1746250"/>
          <p14:tracePt t="19165" x="6562725" y="1738313"/>
          <p14:tracePt t="19192" x="6570663" y="1738313"/>
          <p14:tracePt t="19199" x="6578600" y="1738313"/>
          <p14:tracePt t="19215" x="6610350" y="1738313"/>
          <p14:tracePt t="19216" x="6618288" y="1746250"/>
          <p14:tracePt t="19232" x="6697663" y="1754188"/>
          <p14:tracePt t="19233" x="6713538" y="1754188"/>
          <p14:tracePt t="19249" x="6818313" y="1754188"/>
          <p14:tracePt t="19249" x="6826250" y="1754188"/>
          <p14:tracePt t="19265" x="6913563" y="1746250"/>
          <p14:tracePt t="19266" x="6921500" y="1746250"/>
          <p14:tracePt t="19267" x="6929438" y="1746250"/>
          <p14:tracePt t="19267" x="6937375" y="1746250"/>
          <p14:tracePt t="19282" x="6985000" y="1746250"/>
          <p14:tracePt t="19299" x="7040563" y="1746250"/>
          <p14:tracePt t="19300" x="7048500" y="1746250"/>
          <p14:tracePt t="19315" x="7145338" y="1762125"/>
          <p14:tracePt t="19316" x="7169150" y="1770063"/>
          <p14:tracePt t="19333" x="7343775" y="1801813"/>
          <p14:tracePt t="19334" x="7359650" y="1801813"/>
          <p14:tracePt t="19349" x="7575550" y="1809750"/>
          <p14:tracePt t="19350" x="7615238" y="1809750"/>
          <p14:tracePt t="19365" x="7789863" y="1778000"/>
          <p14:tracePt t="19366" x="7821613" y="1762125"/>
          <p14:tracePt t="19382" x="7950200" y="1706563"/>
          <p14:tracePt t="19383" x="7958138" y="1706563"/>
          <p14:tracePt t="19398" x="8037513" y="1666875"/>
          <p14:tracePt t="19415" x="8093075" y="1666875"/>
          <p14:tracePt t="19416" x="8101013" y="1666875"/>
          <p14:tracePt t="19432" x="8140700" y="1674813"/>
          <p14:tracePt t="19432" x="8156575" y="1674813"/>
          <p14:tracePt t="19433" x="8156575" y="1682750"/>
          <p14:tracePt t="19448" x="8197850" y="1714500"/>
          <p14:tracePt t="19465" x="8237538" y="1754188"/>
          <p14:tracePt t="19466" x="8245475" y="1762125"/>
          <p14:tracePt t="19482" x="8269288" y="1785938"/>
          <p14:tracePt t="19498" x="8285163" y="1793875"/>
          <p14:tracePt t="19516" x="8293100" y="1801813"/>
          <p14:tracePt t="19532" x="8301038" y="1809750"/>
          <p14:tracePt t="19549" x="8316913" y="1825625"/>
          <p14:tracePt t="19549" x="8324850" y="1833563"/>
          <p14:tracePt t="19565" x="8332788" y="1857375"/>
          <p14:tracePt t="19582" x="8332788" y="1865313"/>
          <p14:tracePt t="19598" x="8308975" y="1890713"/>
          <p14:tracePt t="19615" x="8189913" y="1938338"/>
          <p14:tracePt t="19616" x="8180388" y="1938338"/>
          <p14:tracePt t="19632" x="7958138" y="1985963"/>
          <p14:tracePt t="19633" x="7894638" y="2001838"/>
          <p14:tracePt t="19649" x="7559675" y="2057400"/>
          <p14:tracePt t="19649" x="7512050" y="2065338"/>
          <p14:tracePt t="19665" x="7145338" y="2120900"/>
          <p14:tracePt t="19666" x="7119938" y="2120900"/>
          <p14:tracePt t="19667" x="7112000" y="2120900"/>
          <p14:tracePt t="19682" x="6784975" y="2152650"/>
          <p14:tracePt t="19683" x="6745288" y="2152650"/>
          <p14:tracePt t="19699" x="6491288" y="2160588"/>
          <p14:tracePt t="19699" x="6483350" y="2160588"/>
          <p14:tracePt t="19715" x="6362700" y="2136775"/>
          <p14:tracePt t="19716" x="6346825" y="2128838"/>
          <p14:tracePt t="19732" x="6299200" y="2089150"/>
          <p14:tracePt t="19733" x="6291263" y="2081213"/>
          <p14:tracePt t="19748" x="6275388" y="2049463"/>
          <p14:tracePt t="19749" x="6275388" y="2041525"/>
          <p14:tracePt t="19765" x="6275388" y="2025650"/>
          <p14:tracePt t="19844" x="6267450" y="2025650"/>
          <p14:tracePt t="19856" x="6259513" y="2025650"/>
          <p14:tracePt t="19859" x="6259513" y="2033588"/>
          <p14:tracePt t="19866" x="6259513" y="2041525"/>
          <p14:tracePt t="19882" x="6243638" y="2065338"/>
          <p14:tracePt t="19899" x="6211888" y="2097088"/>
          <p14:tracePt t="19915" x="6188075" y="2136775"/>
          <p14:tracePt t="19932" x="6164263" y="2168525"/>
          <p14:tracePt t="19949" x="6156325" y="2200275"/>
          <p14:tracePt t="19965" x="6148388" y="2224088"/>
          <p14:tracePt t="19966" x="6148388" y="2233613"/>
          <p14:tracePt t="19982" x="6148388" y="2265363"/>
          <p14:tracePt t="19999" x="6156325" y="2305050"/>
          <p14:tracePt t="20015" x="6172200" y="2328863"/>
          <p14:tracePt t="20016" x="6172200" y="2336800"/>
          <p14:tracePt t="20051" x="6180138" y="2336800"/>
          <p14:tracePt t="20064" x="6188075" y="2336800"/>
          <p14:tracePt t="20069" x="6196013" y="2336800"/>
          <p14:tracePt t="20082" x="6227763" y="2336800"/>
          <p14:tracePt t="20083" x="6235700" y="2336800"/>
          <p14:tracePt t="20098" x="6299200" y="2336800"/>
          <p14:tracePt t="20099" x="6307138" y="2336800"/>
          <p14:tracePt t="20115" x="6386513" y="2336800"/>
          <p14:tracePt t="20116" x="6394450" y="2336800"/>
          <p14:tracePt t="20132" x="6507163" y="2336800"/>
          <p14:tracePt t="20133" x="6515100" y="2336800"/>
          <p14:tracePt t="20148" x="6610350" y="2344738"/>
          <p14:tracePt t="20165" x="6689725" y="2360613"/>
          <p14:tracePt t="20166" x="6697663" y="2360613"/>
          <p14:tracePt t="20182" x="6753225" y="2360613"/>
          <p14:tracePt t="20182" x="6769100" y="2360613"/>
          <p14:tracePt t="20198" x="6818313" y="2360613"/>
          <p14:tracePt t="20215" x="6865938" y="2360613"/>
          <p14:tracePt t="20216" x="6873875" y="2360613"/>
          <p14:tracePt t="20232" x="6905625" y="2360613"/>
          <p14:tracePt t="20233" x="6913563" y="2360613"/>
          <p14:tracePt t="20249" x="6961188" y="2360613"/>
          <p14:tracePt t="20249" x="6969125" y="2360613"/>
          <p14:tracePt t="20265" x="7024688" y="2352675"/>
          <p14:tracePt t="20282" x="7112000" y="2352675"/>
          <p14:tracePt t="20299" x="7200900" y="2352675"/>
          <p14:tracePt t="20300" x="7216775" y="2352675"/>
          <p14:tracePt t="20315" x="7335838" y="2352675"/>
          <p14:tracePt t="20316" x="7351713" y="2352675"/>
          <p14:tracePt t="20332" x="7486650" y="2360613"/>
          <p14:tracePt t="20333" x="7512050" y="2360613"/>
          <p14:tracePt t="20349" x="7662863" y="2360613"/>
          <p14:tracePt t="20350" x="7670800" y="2360613"/>
          <p14:tracePt t="20366" x="7789863" y="2352675"/>
          <p14:tracePt t="20382" x="7870825" y="2344738"/>
          <p14:tracePt t="20383" x="7878763" y="2344738"/>
          <p14:tracePt t="20399" x="7950200" y="2344738"/>
          <p14:tracePt t="20416" x="7997825" y="2344738"/>
          <p14:tracePt t="20416" x="8005763" y="2344738"/>
          <p14:tracePt t="20432" x="8029575" y="2352675"/>
          <p14:tracePt t="20433" x="8037513" y="2352675"/>
          <p14:tracePt t="20448" x="8045450" y="2360613"/>
          <p14:tracePt t="21435" x="8045450" y="2368550"/>
          <p14:tracePt t="21436" x="8053388" y="2368550"/>
          <p14:tracePt t="21448" x="8061325" y="2368550"/>
          <p14:tracePt t="22719" x="8069263" y="2368550"/>
          <p14:tracePt t="22720" x="8077200" y="2368550"/>
          <p14:tracePt t="22732" x="8093075" y="2368550"/>
          <p14:tracePt t="22732" x="8101013" y="2368550"/>
          <p14:tracePt t="22749" x="8140700" y="2352675"/>
          <p14:tracePt t="22765" x="8156575" y="2352675"/>
          <p14:tracePt t="23000" x="8156575" y="2360613"/>
          <p14:tracePt t="23002" x="8156575" y="2368550"/>
          <p14:tracePt t="23015" x="8156575" y="2424113"/>
          <p14:tracePt t="23016" x="8156575" y="2432050"/>
          <p14:tracePt t="23017" x="8148638" y="2439988"/>
          <p14:tracePt t="23032" x="8140700" y="2592388"/>
          <p14:tracePt t="23049" x="8140700" y="2798763"/>
          <p14:tracePt t="23050" x="8140700" y="2830513"/>
          <p14:tracePt t="23066" x="8172450" y="3094038"/>
          <p14:tracePt t="23067" x="8180388" y="3109913"/>
          <p14:tracePt t="23082" x="8285163" y="3373438"/>
          <p14:tracePt t="23083" x="8293100" y="3389313"/>
          <p14:tracePt t="23098" x="8443913" y="3524250"/>
          <p14:tracePt t="23099" x="8467725" y="3532188"/>
          <p14:tracePt t="23115" x="8604250" y="3524250"/>
          <p14:tracePt t="23132" x="8707438" y="3413125"/>
          <p14:tracePt t="23133" x="8715375" y="3397250"/>
          <p14:tracePt t="23149" x="8770938" y="3270250"/>
          <p14:tracePt t="23149" x="8770938" y="3262313"/>
          <p14:tracePt t="23165" x="8778875" y="3197225"/>
          <p14:tracePt t="23166" x="8778875" y="3189288"/>
          <p14:tracePt t="23182" x="8786813" y="3181350"/>
          <p14:tracePt t="23224" x="8786813" y="3189288"/>
          <p14:tracePt t="23227" x="8786813" y="3197225"/>
          <p14:tracePt t="23232" x="8786813" y="3205163"/>
          <p14:tracePt t="23249" x="8778875" y="3286125"/>
          <p14:tracePt t="23265" x="8778875" y="3405188"/>
          <p14:tracePt t="23266" x="8778875" y="3413125"/>
          <p14:tracePt t="23266" x="8778875" y="3421063"/>
          <p14:tracePt t="23282" x="8794750" y="3579813"/>
          <p14:tracePt t="23283" x="8802688" y="3605213"/>
          <p14:tracePt t="23284" x="8802688" y="3613150"/>
          <p14:tracePt t="23299" x="8834438" y="3851275"/>
          <p14:tracePt t="23300" x="8834438" y="3867150"/>
          <p14:tracePt t="23316" x="8858250" y="4059238"/>
          <p14:tracePt t="23316" x="8858250" y="4075113"/>
          <p14:tracePt t="23332" x="8866188" y="4154488"/>
          <p14:tracePt t="23333" x="8866188" y="4162425"/>
          <p14:tracePt t="23349" x="8858250" y="4170363"/>
          <p14:tracePt t="23378" x="8850313" y="4170363"/>
          <p14:tracePt t="23386" x="8842375" y="4170363"/>
          <p14:tracePt t="23399" x="8818563" y="4162425"/>
          <p14:tracePt t="23400" x="8818563" y="4154488"/>
          <p14:tracePt t="23400" x="8810625" y="4154488"/>
          <p14:tracePt t="23415" x="8763000" y="4138613"/>
          <p14:tracePt t="23432" x="8707438" y="4122738"/>
          <p14:tracePt t="23432" x="8699500" y="4114800"/>
          <p14:tracePt t="23449" x="8651875" y="4067175"/>
          <p14:tracePt t="23449" x="8643938" y="4059238"/>
          <p14:tracePt t="23465" x="8588375" y="3948113"/>
          <p14:tracePt t="23466" x="8580438" y="3948113"/>
          <p14:tracePt t="23467" x="8580438" y="3938588"/>
          <p14:tracePt t="23482" x="8548688" y="3795713"/>
          <p14:tracePt t="23482" x="8540750" y="3771900"/>
          <p14:tracePt t="23499" x="8531225" y="3605213"/>
          <p14:tracePt t="23500" x="8531225" y="3587750"/>
          <p14:tracePt t="23516" x="8556625" y="3452813"/>
          <p14:tracePt t="23516" x="8556625" y="3444875"/>
          <p14:tracePt t="23517" x="8556625" y="3436938"/>
          <p14:tracePt t="23532" x="8588375" y="3357563"/>
          <p14:tracePt t="23533" x="8596313" y="3349625"/>
          <p14:tracePt t="23549" x="8675688" y="3236913"/>
          <p14:tracePt t="23550" x="8675688" y="3228975"/>
          <p14:tracePt t="23565" x="8850313" y="3030538"/>
          <p14:tracePt t="23566" x="8858250" y="3022600"/>
          <p14:tracePt t="23567" x="8866188" y="3006725"/>
          <p14:tracePt t="23582" x="9097963" y="2774950"/>
          <p14:tracePt t="23583" x="9129713" y="2735263"/>
          <p14:tracePt t="23599" x="9409113" y="2487613"/>
          <p14:tracePt t="23600" x="9448800" y="2455863"/>
          <p14:tracePt t="23616" x="9736138" y="2273300"/>
          <p14:tracePt t="23616" x="9752013" y="2265363"/>
          <p14:tracePt t="23617" x="9767888" y="2249488"/>
          <p14:tracePt t="23632" x="9959975" y="2192338"/>
          <p14:tracePt t="23633" x="9991725" y="2184400"/>
          <p14:tracePt t="23648" x="10190163" y="2176463"/>
          <p14:tracePt t="23649" x="10213975" y="2176463"/>
          <p14:tracePt t="23666" x="10310813" y="2208213"/>
          <p14:tracePt t="23666" x="10318750" y="2216150"/>
          <p14:tracePt t="23667" x="10326688" y="2224088"/>
          <p14:tracePt t="23682" x="10358438" y="2273300"/>
          <p14:tracePt t="23683" x="10358438" y="2289175"/>
          <p14:tracePt t="23699" x="10374313" y="2360613"/>
          <p14:tracePt t="23700" x="10382250" y="2368550"/>
          <p14:tracePt t="23715" x="10390188" y="2376488"/>
          <p14:tracePt t="23754" x="10390188" y="2384425"/>
          <p14:tracePt t="23766" x="10390188" y="2392363"/>
          <p14:tracePt t="23766" x="10390188" y="2400300"/>
          <p14:tracePt t="23770" x="10390188" y="2408238"/>
          <p14:tracePt t="23782" x="10390188" y="2439988"/>
          <p14:tracePt t="23798" x="10366375" y="2519363"/>
          <p14:tracePt t="23799" x="10358438" y="2535238"/>
          <p14:tracePt t="23800" x="10350500" y="2543175"/>
          <p14:tracePt t="23816" x="10279063" y="2616200"/>
          <p14:tracePt t="23816" x="10269538" y="2624138"/>
          <p14:tracePt t="23832" x="10134600" y="2671763"/>
          <p14:tracePt t="23833" x="10118725" y="2671763"/>
          <p14:tracePt t="23833" x="10110788" y="2671763"/>
          <p14:tracePt t="23849" x="9918700" y="2687638"/>
          <p14:tracePt t="23850" x="9886950" y="2687638"/>
          <p14:tracePt t="23865" x="9640888" y="2687638"/>
          <p14:tracePt t="23866" x="9585325" y="2687638"/>
          <p14:tracePt t="23882" x="9377363" y="2687638"/>
          <p14:tracePt t="23883" x="9353550" y="2687638"/>
          <p14:tracePt t="23898" x="9185275" y="2687638"/>
          <p14:tracePt t="23899" x="9177338" y="2687638"/>
          <p14:tracePt t="23900" x="9169400" y="2687638"/>
          <p14:tracePt t="23916" x="9090025" y="2679700"/>
          <p14:tracePt t="23932" x="9082088" y="2671763"/>
          <p14:tracePt t="23933" x="9082088" y="2663825"/>
          <p14:tracePt t="23948" x="9105900" y="2584450"/>
          <p14:tracePt t="23949" x="9113838" y="2559050"/>
          <p14:tracePt t="23965" x="9201150" y="2392363"/>
          <p14:tracePt t="23966" x="9209088" y="2376488"/>
          <p14:tracePt t="23982" x="9305925" y="2216150"/>
          <p14:tracePt t="23983" x="9321800" y="2200275"/>
          <p14:tracePt t="23999" x="9424988" y="2097088"/>
          <p14:tracePt t="24000" x="9448800" y="2073275"/>
          <p14:tracePt t="24015" x="9567863" y="2017713"/>
          <p14:tracePt t="24016" x="9567863" y="2009775"/>
          <p14:tracePt t="24017" x="9585325" y="2009775"/>
          <p14:tracePt t="24032" x="9648825" y="1993900"/>
          <p14:tracePt t="24048" x="9664700" y="1993900"/>
          <p14:tracePt t="25222" x="9672638" y="1993900"/>
          <p14:tracePt t="25235" x="9680575" y="1993900"/>
          <p14:tracePt t="25774" x="9688513" y="1993900"/>
          <p14:tracePt t="25780" x="9696450" y="1993900"/>
          <p14:tracePt t="25781" x="9696450" y="2001838"/>
          <p14:tracePt t="25799" x="9759950" y="2041525"/>
          <p14:tracePt t="25799" x="9767888" y="2041525"/>
          <p14:tracePt t="25800" x="9767888" y="2049463"/>
          <p14:tracePt t="25815" x="9863138" y="2105025"/>
          <p14:tracePt t="25816" x="9871075" y="2105025"/>
          <p14:tracePt t="25817" x="9879013" y="2105025"/>
          <p14:tracePt t="25832" x="9999663" y="2176463"/>
          <p14:tracePt t="25832" x="10015538" y="2184400"/>
          <p14:tracePt t="25849" x="10182225" y="2281238"/>
          <p14:tracePt t="25849" x="10182225" y="2289175"/>
          <p14:tracePt t="25865" x="10318750" y="2368550"/>
          <p14:tracePt t="25866" x="10334625" y="2376488"/>
          <p14:tracePt t="25867" x="10342563" y="2392363"/>
          <p14:tracePt t="25882" x="10469563" y="2479675"/>
          <p14:tracePt t="25883" x="10485438" y="2495550"/>
          <p14:tracePt t="25884" x="10493375" y="2503488"/>
          <p14:tracePt t="25899" x="10604500" y="2616200"/>
          <p14:tracePt t="25899" x="10620375" y="2632075"/>
          <p14:tracePt t="25900" x="10620375" y="2640013"/>
          <p14:tracePt t="25915" x="10709275" y="2759075"/>
          <p14:tracePt t="25916" x="10725150" y="2774950"/>
          <p14:tracePt t="25932" x="10796588" y="2927350"/>
          <p14:tracePt t="25933" x="10812463" y="2951163"/>
          <p14:tracePt t="25949" x="10875963" y="3109913"/>
          <p14:tracePt t="25950" x="10891838" y="3125788"/>
          <p14:tracePt t="25965" x="10939463" y="3270250"/>
          <p14:tracePt t="25966" x="10947400" y="3294063"/>
          <p14:tracePt t="25967" x="10947400" y="3302000"/>
          <p14:tracePt t="25982" x="10988675" y="3405188"/>
          <p14:tracePt t="25983" x="10988675" y="3429000"/>
          <p14:tracePt t="25999" x="11012488" y="3516313"/>
          <p14:tracePt t="25999" x="11012488" y="3524250"/>
          <p14:tracePt t="26015" x="11020425" y="3579813"/>
          <p14:tracePt t="26032" x="11020425" y="3605213"/>
          <p14:tracePt t="26032" x="11020425" y="3613150"/>
          <p14:tracePt t="26049" x="11020425" y="3629025"/>
          <p14:tracePt t="26066" x="11020425" y="3636963"/>
          <p14:tracePt t="26089" x="11020425" y="3644900"/>
          <p14:tracePt t="26104" x="11020425" y="3652838"/>
          <p14:tracePt t="28710" x="11020425" y="3660775"/>
          <p14:tracePt t="28711" x="11028363" y="3660775"/>
          <p14:tracePt t="28715" x="11036300" y="3660775"/>
          <p14:tracePt t="28732" x="11044238" y="3684588"/>
          <p14:tracePt t="28732" x="11052175" y="3684588"/>
          <p14:tracePt t="28749" x="11060113" y="3700463"/>
          <p14:tracePt t="28765" x="11075988" y="3716338"/>
          <p14:tracePt t="28782" x="11083925" y="3724275"/>
          <p14:tracePt t="28783" x="11083925" y="3732213"/>
          <p14:tracePt t="28798" x="11099800" y="3748088"/>
          <p14:tracePt t="28816" x="11099800" y="3756025"/>
          <p14:tracePt t="28832" x="11107738" y="3756025"/>
          <p14:tracePt t="28902" x="11107738" y="3763963"/>
          <p14:tracePt t="28903" x="11115675" y="3763963"/>
          <p14:tracePt t="28915" x="11123613" y="3779838"/>
          <p14:tracePt t="28916" x="11131550" y="3779838"/>
          <p14:tracePt t="28932" x="11147425" y="3795713"/>
          <p14:tracePt t="28948" x="11163300" y="3811588"/>
          <p14:tracePt t="28965" x="11171238" y="3819525"/>
          <p14:tracePt t="29012" x="11179175" y="3819525"/>
          <p14:tracePt t="29020" x="11187113" y="3819525"/>
          <p14:tracePt t="29022" x="11195050" y="3819525"/>
          <p14:tracePt t="29031" x="11210925" y="3819525"/>
          <p14:tracePt t="29049" x="11266488" y="3819525"/>
          <p14:tracePt t="29050" x="11274425" y="3819525"/>
          <p14:tracePt t="29065" x="11331575" y="3811588"/>
          <p14:tracePt t="29066" x="11339513" y="3803650"/>
          <p14:tracePt t="29082" x="11403013" y="3771900"/>
          <p14:tracePt t="29099" x="11442700" y="3740150"/>
          <p14:tracePt t="29099" x="11450638" y="3740150"/>
          <p14:tracePt t="29115" x="11474450" y="3708400"/>
          <p14:tracePt t="29116" x="11482388" y="3708400"/>
          <p14:tracePt t="29132" x="11498263" y="3692525"/>
          <p14:tracePt t="29148" x="11506200" y="3676650"/>
          <p14:tracePt t="29280" x="11506200" y="3668713"/>
          <p14:tracePt t="29282" x="11498263" y="3668713"/>
          <p14:tracePt t="29299" x="11314113" y="3556000"/>
          <p14:tracePt t="29300" x="11282363" y="3532188"/>
          <p14:tracePt t="29316" x="10939463" y="3444875"/>
          <p14:tracePt t="29316" x="10907713" y="3444875"/>
          <p14:tracePt t="29317" x="10883900" y="3436938"/>
          <p14:tracePt t="29332" x="10693400" y="3460750"/>
          <p14:tracePt t="29333" x="10685463" y="3468688"/>
          <p14:tracePt t="29348" x="10669588" y="3563938"/>
          <p14:tracePt t="29349" x="10669588" y="3587750"/>
          <p14:tracePt t="29365" x="10796588" y="3795713"/>
          <p14:tracePt t="29382" x="11179175" y="4059238"/>
          <p14:tracePt t="29383" x="11250613" y="4083050"/>
          <p14:tracePt t="29399" x="11809413" y="4146550"/>
          <p14:tracePt t="29399" x="11888788" y="414655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49FDBEB-8552-A954-44B4-A89DF01B5E53}"/>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FD88258-53FC-C4FE-2021-53DB6C2630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6D7296-8F45-F005-1353-63FC6B780AF7}"/>
              </a:ext>
            </a:extLst>
          </p:cNvPr>
          <p:cNvSpPr>
            <a:spLocks noGrp="1"/>
          </p:cNvSpPr>
          <p:nvPr>
            <p:ph type="title"/>
          </p:nvPr>
        </p:nvSpPr>
        <p:spPr>
          <a:xfrm>
            <a:off x="630936" y="639520"/>
            <a:ext cx="5465064" cy="1719072"/>
          </a:xfrm>
        </p:spPr>
        <p:txBody>
          <a:bodyPr anchor="b">
            <a:normAutofit/>
          </a:bodyPr>
          <a:lstStyle/>
          <a:p>
            <a:r>
              <a:rPr lang="en-GB" sz="4600" dirty="0"/>
              <a:t>SVM How it looks</a:t>
            </a:r>
          </a:p>
        </p:txBody>
      </p:sp>
      <p:sp>
        <p:nvSpPr>
          <p:cNvPr id="19" name="sketch line">
            <a:extLst>
              <a:ext uri="{FF2B5EF4-FFF2-40B4-BE49-F238E27FC236}">
                <a16:creationId xmlns:a16="http://schemas.microsoft.com/office/drawing/2014/main" id="{3978FDCD-8E3C-49B0-4D8D-734EEDB9F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8B220650-65D4-7BFC-5A58-F2B3CD590ABD}"/>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8B220650-65D4-7BFC-5A58-F2B3CD590ABD}"/>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37346FDE-95BB-9897-F83E-ACFC9EBD4B88}"/>
              </a:ext>
            </a:extLst>
          </p:cNvPr>
          <p:cNvSpPr txBox="1"/>
          <p:nvPr/>
        </p:nvSpPr>
        <p:spPr>
          <a:xfrm>
            <a:off x="2862872" y="3801692"/>
            <a:ext cx="6466256" cy="923330"/>
          </a:xfrm>
          <a:prstGeom prst="rect">
            <a:avLst/>
          </a:prstGeom>
          <a:noFill/>
        </p:spPr>
        <p:txBody>
          <a:bodyPr wrap="square" rtlCol="0">
            <a:spAutoFit/>
          </a:bodyPr>
          <a:lstStyle/>
          <a:p>
            <a:r>
              <a:rPr lang="en-IN" dirty="0"/>
              <a:t>I have added a new feature to it called mean texture .</a:t>
            </a:r>
            <a:br>
              <a:rPr lang="en-IN" dirty="0"/>
            </a:br>
            <a:br>
              <a:rPr lang="en-IN" dirty="0"/>
            </a:br>
            <a:endParaRPr lang="en-IN" dirty="0"/>
          </a:p>
        </p:txBody>
      </p:sp>
      <p:pic>
        <p:nvPicPr>
          <p:cNvPr id="6" name="Audio 5">
            <a:hlinkClick r:id="" action="ppaction://media"/>
            <a:extLst>
              <a:ext uri="{FF2B5EF4-FFF2-40B4-BE49-F238E27FC236}">
                <a16:creationId xmlns:a16="http://schemas.microsoft.com/office/drawing/2014/main" id="{1F22CF65-DBCA-24F8-AE9C-C50CFB14526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873509909"/>
      </p:ext>
    </p:extLst>
  </p:cSld>
  <p:clrMapOvr>
    <a:masterClrMapping/>
  </p:clrMapOvr>
  <mc:AlternateContent xmlns:mc="http://schemas.openxmlformats.org/markup-compatibility/2006">
    <mc:Choice xmlns:p14="http://schemas.microsoft.com/office/powerpoint/2010/main" Requires="p14">
      <p:transition spd="slow" p14:dur="2000" advTm="7152"/>
    </mc:Choice>
    <mc:Fallback>
      <p:transition spd="slow" advTm="7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A2C0DB-8802-3C08-B700-E039717905FD}"/>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D095FB-0883-F84A-6C91-379D915633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37C7C7-D8EE-EFF0-1BD9-5B9ACE1248CB}"/>
              </a:ext>
            </a:extLst>
          </p:cNvPr>
          <p:cNvSpPr>
            <a:spLocks noGrp="1"/>
          </p:cNvSpPr>
          <p:nvPr>
            <p:ph type="title"/>
          </p:nvPr>
        </p:nvSpPr>
        <p:spPr>
          <a:xfrm>
            <a:off x="630936" y="639520"/>
            <a:ext cx="5465064" cy="1719072"/>
          </a:xfrm>
        </p:spPr>
        <p:txBody>
          <a:bodyPr anchor="b">
            <a:normAutofit/>
          </a:bodyPr>
          <a:lstStyle/>
          <a:p>
            <a:r>
              <a:rPr lang="en-GB" sz="4600" dirty="0"/>
              <a:t>SVM How it looks</a:t>
            </a:r>
          </a:p>
        </p:txBody>
      </p:sp>
      <p:sp>
        <p:nvSpPr>
          <p:cNvPr id="19" name="sketch line">
            <a:extLst>
              <a:ext uri="{FF2B5EF4-FFF2-40B4-BE49-F238E27FC236}">
                <a16:creationId xmlns:a16="http://schemas.microsoft.com/office/drawing/2014/main" id="{1950B8F4-7BE4-AB9B-F066-D5277A2DF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26A67234-5722-B0EE-2CD6-131DB4B781A4}"/>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26A67234-5722-B0EE-2CD6-131DB4B781A4}"/>
                  </a:ext>
                </a:extLst>
              </p:cNvPr>
              <p:cNvPicPr/>
              <p:nvPr/>
            </p:nvPicPr>
            <p:blipFill>
              <a:blip r:embed="rId5"/>
              <a:stretch>
                <a:fillRect/>
              </a:stretch>
            </p:blipFill>
            <p:spPr>
              <a:xfrm>
                <a:off x="1726961" y="-576287"/>
                <a:ext cx="20160" cy="18000"/>
              </a:xfrm>
              <a:prstGeom prst="rect">
                <a:avLst/>
              </a:prstGeom>
            </p:spPr>
          </p:pic>
        </mc:Fallback>
      </mc:AlternateContent>
      <p:pic>
        <p:nvPicPr>
          <p:cNvPr id="1026" name="Picture 2">
            <a:extLst>
              <a:ext uri="{FF2B5EF4-FFF2-40B4-BE49-F238E27FC236}">
                <a16:creationId xmlns:a16="http://schemas.microsoft.com/office/drawing/2014/main" id="{D6D08E94-7A02-C5B7-F982-9C517326BE5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518467" y="539227"/>
            <a:ext cx="6481022" cy="553202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7549B75-D60D-AD14-7B2F-6A283A9BD219}"/>
              </a:ext>
            </a:extLst>
          </p:cNvPr>
          <p:cNvPicPr>
            <a:picLocks noChangeAspect="1"/>
          </p:cNvPicPr>
          <p:nvPr/>
        </p:nvPicPr>
        <p:blipFill>
          <a:blip r:embed="rId7"/>
          <a:stretch>
            <a:fillRect/>
          </a:stretch>
        </p:blipFill>
        <p:spPr>
          <a:xfrm>
            <a:off x="526233" y="3680460"/>
            <a:ext cx="4560118" cy="3177539"/>
          </a:xfrm>
          <a:prstGeom prst="rect">
            <a:avLst/>
          </a:prstGeom>
        </p:spPr>
      </p:pic>
      <p:pic>
        <p:nvPicPr>
          <p:cNvPr id="7" name="Audio 6">
            <a:hlinkClick r:id="" action="ppaction://media"/>
            <a:extLst>
              <a:ext uri="{FF2B5EF4-FFF2-40B4-BE49-F238E27FC236}">
                <a16:creationId xmlns:a16="http://schemas.microsoft.com/office/drawing/2014/main" id="{EEEEB077-8482-ACA3-A4D1-2F97C03AD4E1}"/>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797432657"/>
      </p:ext>
    </p:extLst>
  </p:cSld>
  <p:clrMapOvr>
    <a:masterClrMapping/>
  </p:clrMapOvr>
  <mc:AlternateContent xmlns:mc="http://schemas.openxmlformats.org/markup-compatibility/2006">
    <mc:Choice xmlns:p14="http://schemas.microsoft.com/office/powerpoint/2010/main" Requires="p14">
      <p:transition spd="slow" p14:dur="2000" advTm="2685"/>
    </mc:Choice>
    <mc:Fallback>
      <p:transition spd="slow" advTm="2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09BD710-5C47-2476-0CAC-8907E13BD841}"/>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E1CD451-C7D2-9AB6-06E0-7694B04CB2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448A4A-B43C-290A-9AF0-1BA2659D90ED}"/>
              </a:ext>
            </a:extLst>
          </p:cNvPr>
          <p:cNvSpPr>
            <a:spLocks noGrp="1"/>
          </p:cNvSpPr>
          <p:nvPr>
            <p:ph type="title"/>
          </p:nvPr>
        </p:nvSpPr>
        <p:spPr>
          <a:xfrm>
            <a:off x="630936" y="639520"/>
            <a:ext cx="5465064" cy="1719072"/>
          </a:xfrm>
        </p:spPr>
        <p:txBody>
          <a:bodyPr anchor="b">
            <a:normAutofit/>
          </a:bodyPr>
          <a:lstStyle/>
          <a:p>
            <a:r>
              <a:rPr lang="en-GB" sz="4600" dirty="0"/>
              <a:t>SVM How it looks</a:t>
            </a:r>
          </a:p>
        </p:txBody>
      </p:sp>
      <p:sp>
        <p:nvSpPr>
          <p:cNvPr id="19" name="sketch line">
            <a:extLst>
              <a:ext uri="{FF2B5EF4-FFF2-40B4-BE49-F238E27FC236}">
                <a16:creationId xmlns:a16="http://schemas.microsoft.com/office/drawing/2014/main" id="{2FB30B60-596D-FDDB-C3EE-0B21260151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B35C1FDA-7631-A5C6-7D69-8ACBD7FF55F9}"/>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B35C1FDA-7631-A5C6-7D69-8ACBD7FF55F9}"/>
                  </a:ext>
                </a:extLst>
              </p:cNvPr>
              <p:cNvPicPr/>
              <p:nvPr/>
            </p:nvPicPr>
            <p:blipFill>
              <a:blip r:embed="rId5"/>
              <a:stretch>
                <a:fillRect/>
              </a:stretch>
            </p:blipFill>
            <p:spPr>
              <a:xfrm>
                <a:off x="1726961" y="-576287"/>
                <a:ext cx="20160" cy="18000"/>
              </a:xfrm>
              <a:prstGeom prst="rect">
                <a:avLst/>
              </a:prstGeom>
            </p:spPr>
          </p:pic>
        </mc:Fallback>
      </mc:AlternateContent>
      <p:sp>
        <p:nvSpPr>
          <p:cNvPr id="8" name="TextBox 7">
            <a:extLst>
              <a:ext uri="{FF2B5EF4-FFF2-40B4-BE49-F238E27FC236}">
                <a16:creationId xmlns:a16="http://schemas.microsoft.com/office/drawing/2014/main" id="{4E222C29-D7D0-6DAE-F55A-B9C78B278427}"/>
              </a:ext>
            </a:extLst>
          </p:cNvPr>
          <p:cNvSpPr txBox="1"/>
          <p:nvPr/>
        </p:nvSpPr>
        <p:spPr>
          <a:xfrm>
            <a:off x="3981082" y="3961964"/>
            <a:ext cx="4229835" cy="369332"/>
          </a:xfrm>
          <a:prstGeom prst="rect">
            <a:avLst/>
          </a:prstGeom>
          <a:noFill/>
        </p:spPr>
        <p:txBody>
          <a:bodyPr wrap="square" rtlCol="0">
            <a:spAutoFit/>
          </a:bodyPr>
          <a:lstStyle/>
          <a:p>
            <a:r>
              <a:rPr lang="en-IN" dirty="0"/>
              <a:t>Lets continue with 1 D Plot ….</a:t>
            </a:r>
          </a:p>
        </p:txBody>
      </p:sp>
      <p:pic>
        <p:nvPicPr>
          <p:cNvPr id="5" name="Audio 4">
            <a:hlinkClick r:id="" action="ppaction://media"/>
            <a:extLst>
              <a:ext uri="{FF2B5EF4-FFF2-40B4-BE49-F238E27FC236}">
                <a16:creationId xmlns:a16="http://schemas.microsoft.com/office/drawing/2014/main" id="{39623A24-A606-1FD5-6861-BC8D805D103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482331910"/>
      </p:ext>
    </p:extLst>
  </p:cSld>
  <p:clrMapOvr>
    <a:masterClrMapping/>
  </p:clrMapOvr>
  <mc:AlternateContent xmlns:mc="http://schemas.openxmlformats.org/markup-compatibility/2006">
    <mc:Choice xmlns:p14="http://schemas.microsoft.com/office/powerpoint/2010/main" Requires="p14">
      <p:transition spd="slow" p14:dur="2000" advTm="2591"/>
    </mc:Choice>
    <mc:Fallback>
      <p:transition spd="slow" advTm="2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084EA37-5E0A-AC62-865E-53D02AD09BD4}"/>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C3084ED-3EBF-1E50-C55D-93C4E63B5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554B7E-3E9A-3727-A3FB-250717403F7E}"/>
              </a:ext>
            </a:extLst>
          </p:cNvPr>
          <p:cNvSpPr>
            <a:spLocks noGrp="1"/>
          </p:cNvSpPr>
          <p:nvPr>
            <p:ph type="title"/>
          </p:nvPr>
        </p:nvSpPr>
        <p:spPr>
          <a:xfrm>
            <a:off x="630936" y="639520"/>
            <a:ext cx="5465064" cy="1719072"/>
          </a:xfrm>
        </p:spPr>
        <p:txBody>
          <a:bodyPr anchor="b">
            <a:normAutofit/>
          </a:bodyPr>
          <a:lstStyle/>
          <a:p>
            <a:r>
              <a:rPr lang="en-IN" sz="3600" dirty="0"/>
              <a:t>Maximum Margin Classifier</a:t>
            </a:r>
            <a:endParaRPr lang="en-GB" sz="3600" dirty="0"/>
          </a:p>
        </p:txBody>
      </p:sp>
      <p:sp>
        <p:nvSpPr>
          <p:cNvPr id="19" name="sketch line">
            <a:extLst>
              <a:ext uri="{FF2B5EF4-FFF2-40B4-BE49-F238E27FC236}">
                <a16:creationId xmlns:a16="http://schemas.microsoft.com/office/drawing/2014/main" id="{C74181E2-0AF8-CFB2-98A3-1B575D1F65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BF383650-CBBE-50B3-A4A6-83BB303977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6726936" y="253377"/>
            <a:ext cx="5293890" cy="3933824"/>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8F700ECE-FA14-C810-F260-89C7B95A3D9B}"/>
              </a:ext>
            </a:extLst>
          </p:cNvPr>
          <p:cNvSpPr txBox="1"/>
          <p:nvPr/>
        </p:nvSpPr>
        <p:spPr>
          <a:xfrm>
            <a:off x="8924563" y="2296757"/>
            <a:ext cx="1432965" cy="276999"/>
          </a:xfrm>
          <a:prstGeom prst="rect">
            <a:avLst/>
          </a:prstGeom>
          <a:noFill/>
        </p:spPr>
        <p:txBody>
          <a:bodyPr wrap="square" rtlCol="0">
            <a:spAutoFit/>
          </a:bodyPr>
          <a:lstStyle/>
          <a:p>
            <a:r>
              <a:rPr lang="en-IN" sz="1200" dirty="0"/>
              <a:t>Mean Radius</a:t>
            </a:r>
          </a:p>
        </p:txBody>
      </p:sp>
      <p:cxnSp>
        <p:nvCxnSpPr>
          <p:cNvPr id="6" name="Straight Arrow Connector 5">
            <a:extLst>
              <a:ext uri="{FF2B5EF4-FFF2-40B4-BE49-F238E27FC236}">
                <a16:creationId xmlns:a16="http://schemas.microsoft.com/office/drawing/2014/main" id="{45F38168-544C-7962-B5C4-0FC24E5052B9}"/>
              </a:ext>
            </a:extLst>
          </p:cNvPr>
          <p:cNvCxnSpPr>
            <a:cxnSpLocks/>
          </p:cNvCxnSpPr>
          <p:nvPr/>
        </p:nvCxnSpPr>
        <p:spPr>
          <a:xfrm>
            <a:off x="7209231" y="2106593"/>
            <a:ext cx="4724268"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D1FB2456-FE2B-62E4-3416-3D4D297F93FD}"/>
              </a:ext>
            </a:extLst>
          </p:cNvPr>
          <p:cNvCxnSpPr>
            <a:cxnSpLocks/>
          </p:cNvCxnSpPr>
          <p:nvPr/>
        </p:nvCxnSpPr>
        <p:spPr>
          <a:xfrm flipV="1">
            <a:off x="9397031" y="1035935"/>
            <a:ext cx="0" cy="1070658"/>
          </a:xfrm>
          <a:prstGeom prst="line">
            <a:avLst/>
          </a:prstGeom>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0D1A9847-01A1-ECDB-697D-1A305FEB6356}"/>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0D1A9847-01A1-ECDB-697D-1A305FEB6356}"/>
                  </a:ext>
                </a:extLst>
              </p:cNvPr>
              <p:cNvPicPr/>
              <p:nvPr/>
            </p:nvPicPr>
            <p:blipFill>
              <a:blip r:embed="rId6"/>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00B6B4DE-0EE1-B739-4E8B-709FDECCB0F9}"/>
              </a:ext>
            </a:extLst>
          </p:cNvPr>
          <p:cNvSpPr txBox="1"/>
          <p:nvPr/>
        </p:nvSpPr>
        <p:spPr>
          <a:xfrm>
            <a:off x="643279" y="3072120"/>
            <a:ext cx="5560752" cy="2031325"/>
          </a:xfrm>
          <a:prstGeom prst="rect">
            <a:avLst/>
          </a:prstGeom>
          <a:noFill/>
        </p:spPr>
        <p:txBody>
          <a:bodyPr wrap="square" rtlCol="0">
            <a:spAutoFit/>
          </a:bodyPr>
          <a:lstStyle/>
          <a:p>
            <a:pPr marL="171450" indent="-171450">
              <a:buFont typeface="Arial" panose="020B0604020202020204" pitchFamily="34" charset="0"/>
              <a:buChar char="•"/>
            </a:pPr>
            <a:r>
              <a:rPr lang="en-IN" dirty="0"/>
              <a:t>As the distance of the threshold is same in both direction so we are getting the maximum margin to make classification we are getting Maximum Margin Classifier</a:t>
            </a:r>
          </a:p>
          <a:p>
            <a:pPr marL="171450" indent="-171450">
              <a:buFont typeface="Arial" panose="020B0604020202020204" pitchFamily="34" charset="0"/>
              <a:buChar char="•"/>
            </a:pPr>
            <a:r>
              <a:rPr lang="en-IN" dirty="0"/>
              <a:t>It is also known as </a:t>
            </a:r>
            <a:r>
              <a:rPr lang="en-IN" b="1" dirty="0"/>
              <a:t>Hard Margin Classifier</a:t>
            </a:r>
          </a:p>
          <a:p>
            <a:pPr marL="171450" indent="-171450">
              <a:buFont typeface="Arial" panose="020B0604020202020204" pitchFamily="34" charset="0"/>
              <a:buChar char="•"/>
            </a:pPr>
            <a:r>
              <a:rPr lang="en-IN" dirty="0"/>
              <a:t>In this we assume that the point are linearly separable </a:t>
            </a:r>
          </a:p>
        </p:txBody>
      </p:sp>
      <mc:AlternateContent xmlns:mc="http://schemas.openxmlformats.org/markup-compatibility/2006">
        <mc:Choice xmlns:p14="http://schemas.microsoft.com/office/powerpoint/2010/main" Requires="p14">
          <p:contentPart p14:bwMode="auto" r:id="rId7">
            <p14:nvContentPartPr>
              <p14:cNvPr id="11" name="Ink 10">
                <a:extLst>
                  <a:ext uri="{FF2B5EF4-FFF2-40B4-BE49-F238E27FC236}">
                    <a16:creationId xmlns:a16="http://schemas.microsoft.com/office/drawing/2014/main" id="{5AE0B7D6-3E0E-5F5B-3995-0B2C8661E941}"/>
                  </a:ext>
                </a:extLst>
              </p14:cNvPr>
              <p14:cNvContentPartPr/>
              <p14:nvPr/>
            </p14:nvContentPartPr>
            <p14:xfrm>
              <a:off x="10621440" y="5996880"/>
              <a:ext cx="360" cy="360"/>
            </p14:xfrm>
          </p:contentPart>
        </mc:Choice>
        <mc:Fallback>
          <p:pic>
            <p:nvPicPr>
              <p:cNvPr id="11" name="Ink 10">
                <a:extLst>
                  <a:ext uri="{FF2B5EF4-FFF2-40B4-BE49-F238E27FC236}">
                    <a16:creationId xmlns:a16="http://schemas.microsoft.com/office/drawing/2014/main" id="{5AE0B7D6-3E0E-5F5B-3995-0B2C8661E941}"/>
                  </a:ext>
                </a:extLst>
              </p:cNvPr>
              <p:cNvPicPr/>
              <p:nvPr/>
            </p:nvPicPr>
            <p:blipFill>
              <a:blip r:embed="rId8"/>
              <a:stretch>
                <a:fillRect/>
              </a:stretch>
            </p:blipFill>
            <p:spPr>
              <a:xfrm>
                <a:off x="10605600" y="5933520"/>
                <a:ext cx="3168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4" name="Ink 13">
                <a:extLst>
                  <a:ext uri="{FF2B5EF4-FFF2-40B4-BE49-F238E27FC236}">
                    <a16:creationId xmlns:a16="http://schemas.microsoft.com/office/drawing/2014/main" id="{037589F5-A315-0C45-A0A1-EF9A0B366399}"/>
                  </a:ext>
                </a:extLst>
              </p14:cNvPr>
              <p14:cNvContentPartPr/>
              <p14:nvPr/>
            </p14:nvContentPartPr>
            <p14:xfrm>
              <a:off x="4561200" y="4585320"/>
              <a:ext cx="765720" cy="16200"/>
            </p14:xfrm>
          </p:contentPart>
        </mc:Choice>
        <mc:Fallback>
          <p:pic>
            <p:nvPicPr>
              <p:cNvPr id="14" name="Ink 13">
                <a:extLst>
                  <a:ext uri="{FF2B5EF4-FFF2-40B4-BE49-F238E27FC236}">
                    <a16:creationId xmlns:a16="http://schemas.microsoft.com/office/drawing/2014/main" id="{037589F5-A315-0C45-A0A1-EF9A0B366399}"/>
                  </a:ext>
                </a:extLst>
              </p:cNvPr>
              <p:cNvPicPr/>
              <p:nvPr/>
            </p:nvPicPr>
            <p:blipFill>
              <a:blip r:embed="rId10"/>
              <a:stretch>
                <a:fillRect/>
              </a:stretch>
            </p:blipFill>
            <p:spPr>
              <a:xfrm>
                <a:off x="4545360" y="4521960"/>
                <a:ext cx="797040" cy="14292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5" name="Ink 14">
                <a:extLst>
                  <a:ext uri="{FF2B5EF4-FFF2-40B4-BE49-F238E27FC236}">
                    <a16:creationId xmlns:a16="http://schemas.microsoft.com/office/drawing/2014/main" id="{F2B64B03-BD83-8F56-C025-26D218F04220}"/>
                  </a:ext>
                </a:extLst>
              </p14:cNvPr>
              <p14:cNvContentPartPr/>
              <p14:nvPr/>
            </p14:nvContentPartPr>
            <p14:xfrm>
              <a:off x="901080" y="4776840"/>
              <a:ext cx="1037160" cy="183600"/>
            </p14:xfrm>
          </p:contentPart>
        </mc:Choice>
        <mc:Fallback>
          <p:pic>
            <p:nvPicPr>
              <p:cNvPr id="15" name="Ink 14">
                <a:extLst>
                  <a:ext uri="{FF2B5EF4-FFF2-40B4-BE49-F238E27FC236}">
                    <a16:creationId xmlns:a16="http://schemas.microsoft.com/office/drawing/2014/main" id="{F2B64B03-BD83-8F56-C025-26D218F04220}"/>
                  </a:ext>
                </a:extLst>
              </p:cNvPr>
              <p:cNvPicPr/>
              <p:nvPr/>
            </p:nvPicPr>
            <p:blipFill>
              <a:blip r:embed="rId12"/>
              <a:stretch>
                <a:fillRect/>
              </a:stretch>
            </p:blipFill>
            <p:spPr>
              <a:xfrm>
                <a:off x="885240" y="4713480"/>
                <a:ext cx="1068480" cy="310320"/>
              </a:xfrm>
              <a:prstGeom prst="rect">
                <a:avLst/>
              </a:prstGeom>
            </p:spPr>
          </p:pic>
        </mc:Fallback>
      </mc:AlternateContent>
      <p:pic>
        <p:nvPicPr>
          <p:cNvPr id="16" name="Audio 15">
            <a:hlinkClick r:id="" action="ppaction://media"/>
            <a:extLst>
              <a:ext uri="{FF2B5EF4-FFF2-40B4-BE49-F238E27FC236}">
                <a16:creationId xmlns:a16="http://schemas.microsoft.com/office/drawing/2014/main" id="{F5BE40D3-8CDD-7C30-8E23-78AF82D5025E}"/>
              </a:ext>
            </a:extLst>
          </p:cNvPr>
          <p:cNvPicPr>
            <a:picLocks noChangeAspect="1"/>
          </p:cNvPicPr>
          <p:nvPr>
            <a:audioFile r:link="rId2"/>
            <p:extLst>
              <p:ext uri="{DAA4B4D4-6D71-4841-9C94-3DE7FCFB9230}">
                <p14:media xmlns:p14="http://schemas.microsoft.com/office/powerpoint/2010/main" r:embed="rId1"/>
              </p:ext>
            </p:extLst>
          </p:nvPr>
        </p:nvPicPr>
        <p:blipFill>
          <a:blip r:embed="rId13"/>
          <a:srcRect l="-200000" t="-90625" r="-200000" b="-90625"/>
          <a:stretch>
            <a:fillRect/>
          </a:stretch>
        </p:blipFill>
        <p:spPr>
          <a:xfrm>
            <a:off x="9144000" y="5143500"/>
            <a:ext cx="3048000" cy="1714500"/>
          </a:xfrm>
          <a:prstGeom prst="rect">
            <a:avLst/>
          </a:prstGeom>
        </p:spPr>
      </p:pic>
      <mc:AlternateContent xmlns:mc="http://schemas.openxmlformats.org/markup-compatibility/2006">
        <mc:Choice xmlns:p14="http://schemas.microsoft.com/office/powerpoint/2010/main" Requires="p14">
          <p:contentPart p14:bwMode="auto" r:id="rId14">
            <p14:nvContentPartPr>
              <p14:cNvPr id="18" name="Ink 17">
                <a:extLst>
                  <a:ext uri="{FF2B5EF4-FFF2-40B4-BE49-F238E27FC236}">
                    <a16:creationId xmlns:a16="http://schemas.microsoft.com/office/drawing/2014/main" id="{74395DBD-5076-EBCE-8F23-07CDA2C6FAF6}"/>
                  </a:ext>
                </a:extLst>
              </p14:cNvPr>
              <p14:cNvContentPartPr/>
              <p14:nvPr/>
            </p14:nvContentPartPr>
            <p14:xfrm>
              <a:off x="10653120" y="6068520"/>
              <a:ext cx="360" cy="360"/>
            </p14:xfrm>
          </p:contentPart>
        </mc:Choice>
        <mc:Fallback>
          <p:pic>
            <p:nvPicPr>
              <p:cNvPr id="18" name="Ink 17">
                <a:extLst>
                  <a:ext uri="{FF2B5EF4-FFF2-40B4-BE49-F238E27FC236}">
                    <a16:creationId xmlns:a16="http://schemas.microsoft.com/office/drawing/2014/main" id="{74395DBD-5076-EBCE-8F23-07CDA2C6FAF6}"/>
                  </a:ext>
                </a:extLst>
              </p:cNvPr>
              <p:cNvPicPr/>
              <p:nvPr/>
            </p:nvPicPr>
            <p:blipFill>
              <a:blip r:embed="rId8"/>
              <a:stretch>
                <a:fillRect/>
              </a:stretch>
            </p:blipFill>
            <p:spPr>
              <a:xfrm>
                <a:off x="10637280" y="6005160"/>
                <a:ext cx="31680" cy="127080"/>
              </a:xfrm>
              <a:prstGeom prst="rect">
                <a:avLst/>
              </a:prstGeom>
            </p:spPr>
          </p:pic>
        </mc:Fallback>
      </mc:AlternateContent>
    </p:spTree>
    <p:extLst>
      <p:ext uri="{BB962C8B-B14F-4D97-AF65-F5344CB8AC3E}">
        <p14:creationId xmlns:p14="http://schemas.microsoft.com/office/powerpoint/2010/main" val="3850089190"/>
      </p:ext>
    </p:extLst>
  </p:cSld>
  <p:clrMapOvr>
    <a:masterClrMapping/>
  </p:clrMapOvr>
  <mc:AlternateContent xmlns:mc="http://schemas.openxmlformats.org/markup-compatibility/2006">
    <mc:Choice xmlns:p14="http://schemas.microsoft.com/office/powerpoint/2010/main" Requires="p14">
      <p:transition spd="slow" p14:dur="2000" advTm="20081"/>
    </mc:Choice>
    <mc:Fallback>
      <p:transition spd="slow" advTm="20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EF333D2-CD76-F671-8FBA-A8EB713ADCB8}"/>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7291F6A-5FD1-D01B-05CD-720BE69D4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9898DC27-3808-F830-1CE9-7F0A5F6CAD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5958A5EB-95C2-32BB-96B7-9582E04732E1}"/>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5958A5EB-95C2-32BB-96B7-9582E04732E1}"/>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5AA2A64A-AAC2-6C08-B265-07FF254E15D3}"/>
              </a:ext>
            </a:extLst>
          </p:cNvPr>
          <p:cNvSpPr txBox="1"/>
          <p:nvPr/>
        </p:nvSpPr>
        <p:spPr>
          <a:xfrm>
            <a:off x="643277" y="3072120"/>
            <a:ext cx="3917147" cy="369332"/>
          </a:xfrm>
          <a:prstGeom prst="rect">
            <a:avLst/>
          </a:prstGeom>
          <a:noFill/>
        </p:spPr>
        <p:txBody>
          <a:bodyPr wrap="square" rtlCol="0">
            <a:spAutoFit/>
          </a:bodyPr>
          <a:lstStyle/>
          <a:p>
            <a:pPr marL="171450" indent="-171450">
              <a:buFont typeface="Arial" panose="020B0604020202020204" pitchFamily="34" charset="0"/>
              <a:buChar char="•"/>
            </a:pPr>
            <a:r>
              <a:rPr lang="en-IN" dirty="0"/>
              <a:t>So how does it look like in 2D?</a:t>
            </a:r>
          </a:p>
        </p:txBody>
      </p:sp>
      <p:pic>
        <p:nvPicPr>
          <p:cNvPr id="3" name="Picture 2">
            <a:extLst>
              <a:ext uri="{FF2B5EF4-FFF2-40B4-BE49-F238E27FC236}">
                <a16:creationId xmlns:a16="http://schemas.microsoft.com/office/drawing/2014/main" id="{74D19B27-EC82-F491-9EE1-EEF0DDDCC5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48083" y="3712761"/>
            <a:ext cx="3828945" cy="310042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81EF932-D089-DFAC-9359-F78F51BC8415}"/>
              </a:ext>
            </a:extLst>
          </p:cNvPr>
          <p:cNvSpPr txBox="1"/>
          <p:nvPr/>
        </p:nvSpPr>
        <p:spPr>
          <a:xfrm>
            <a:off x="630936" y="3785648"/>
            <a:ext cx="3917147" cy="1477328"/>
          </a:xfrm>
          <a:prstGeom prst="rect">
            <a:avLst/>
          </a:prstGeom>
          <a:noFill/>
        </p:spPr>
        <p:txBody>
          <a:bodyPr wrap="square" rtlCol="0">
            <a:spAutoFit/>
          </a:bodyPr>
          <a:lstStyle/>
          <a:p>
            <a:r>
              <a:rPr lang="en-IN" dirty="0"/>
              <a:t>What are theses parameters?</a:t>
            </a:r>
            <a:br>
              <a:rPr lang="en-IN" dirty="0"/>
            </a:br>
            <a:endParaRPr lang="en-IN" dirty="0"/>
          </a:p>
          <a:p>
            <a:pPr marL="285750" indent="-285750">
              <a:buFont typeface="Arial" panose="020B0604020202020204" pitchFamily="34" charset="0"/>
              <a:buChar char="•"/>
            </a:pPr>
            <a:r>
              <a:rPr lang="en-IN" dirty="0"/>
              <a:t>W -&gt; Normal to the plane </a:t>
            </a:r>
          </a:p>
          <a:p>
            <a:pPr marL="285750" indent="-285750">
              <a:buFont typeface="Arial" panose="020B0604020202020204" pitchFamily="34" charset="0"/>
              <a:buChar char="•"/>
            </a:pPr>
            <a:r>
              <a:rPr lang="en-IN" dirty="0"/>
              <a:t>X -&gt; The datapoint</a:t>
            </a:r>
          </a:p>
          <a:p>
            <a:pPr marL="285750" indent="-285750">
              <a:buFont typeface="Arial" panose="020B0604020202020204" pitchFamily="34" charset="0"/>
              <a:buChar char="•"/>
            </a:pPr>
            <a:r>
              <a:rPr lang="en-IN" dirty="0"/>
              <a:t>B -&gt; The intercept value(bias Value)</a:t>
            </a:r>
          </a:p>
        </p:txBody>
      </p:sp>
      <p:pic>
        <p:nvPicPr>
          <p:cNvPr id="2050" name="Picture 2">
            <a:extLst>
              <a:ext uri="{FF2B5EF4-FFF2-40B4-BE49-F238E27FC236}">
                <a16:creationId xmlns:a16="http://schemas.microsoft.com/office/drawing/2014/main" id="{70AD8098-49AF-11CB-8E9F-D915C11391D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p:blipFill>
        <p:spPr bwMode="auto">
          <a:xfrm>
            <a:off x="7264051" y="225911"/>
            <a:ext cx="4769239" cy="365753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FDC7674-3DE7-5E4B-8A49-A959707ED6D6}"/>
              </a:ext>
            </a:extLst>
          </p:cNvPr>
          <p:cNvPicPr>
            <a:picLocks noChangeAspect="1"/>
          </p:cNvPicPr>
          <p:nvPr/>
        </p:nvPicPr>
        <p:blipFill>
          <a:blip r:embed="rId8"/>
          <a:stretch>
            <a:fillRect/>
          </a:stretch>
        </p:blipFill>
        <p:spPr>
          <a:xfrm>
            <a:off x="431063" y="1826685"/>
            <a:ext cx="3917147" cy="817498"/>
          </a:xfrm>
          <a:prstGeom prst="rect">
            <a:avLst/>
          </a:prstGeom>
        </p:spPr>
      </p:pic>
      <p:pic>
        <p:nvPicPr>
          <p:cNvPr id="9" name="Audio 8">
            <a:hlinkClick r:id="" action="ppaction://media"/>
            <a:extLst>
              <a:ext uri="{FF2B5EF4-FFF2-40B4-BE49-F238E27FC236}">
                <a16:creationId xmlns:a16="http://schemas.microsoft.com/office/drawing/2014/main" id="{86F8A770-9EF5-C0F6-142E-A88693A78895}"/>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834198848"/>
      </p:ext>
    </p:extLst>
  </p:cSld>
  <p:clrMapOvr>
    <a:masterClrMapping/>
  </p:clrMapOvr>
  <mc:AlternateContent xmlns:mc="http://schemas.openxmlformats.org/markup-compatibility/2006">
    <mc:Choice xmlns:p14="http://schemas.microsoft.com/office/powerpoint/2010/main" Requires="p14">
      <p:transition spd="slow" p14:dur="2000" advTm="23836"/>
    </mc:Choice>
    <mc:Fallback>
      <p:transition spd="slow" advTm="23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5067" x="4121150" y="6451600"/>
          <p14:tracePt t="15195" x="3444875" y="6842125"/>
          <p14:tracePt t="15196" x="3436938" y="6826250"/>
          <p14:tracePt t="15196" x="3421063" y="6818313"/>
          <p14:tracePt t="15198" x="3421063" y="6810375"/>
          <p14:tracePt t="15198" x="3405188" y="6802438"/>
          <p14:tracePt t="15208" x="3308350" y="6699250"/>
          <p14:tracePt t="15209" x="3292475" y="6673850"/>
          <p14:tracePt t="15225" x="3109913" y="6491288"/>
          <p14:tracePt t="15226" x="3078163" y="6459538"/>
          <p14:tracePt t="15242" x="2822575" y="6211888"/>
          <p14:tracePt t="15242" x="2790825" y="6188075"/>
          <p14:tracePt t="15258" x="2511425" y="5964238"/>
          <p14:tracePt t="15259" x="2487613" y="5948363"/>
          <p14:tracePt t="15275" x="2289175" y="5781675"/>
          <p14:tracePt t="15276" x="2281238" y="5773738"/>
          <p14:tracePt t="15291" x="2192338" y="5694363"/>
          <p14:tracePt t="15292" x="2184400" y="5678488"/>
          <p14:tracePt t="15309" x="2168525" y="5645150"/>
          <p14:tracePt t="15332" x="2168525" y="5637213"/>
          <p14:tracePt t="15342" x="2184400" y="5637213"/>
          <p14:tracePt t="15358" x="2239963" y="5637213"/>
          <p14:tracePt t="15359" x="2247900" y="5637213"/>
          <p14:tracePt t="15360" x="2255838" y="5637213"/>
          <p14:tracePt t="15375" x="2360613" y="5653088"/>
          <p14:tracePt t="15376" x="2376488" y="5653088"/>
          <p14:tracePt t="15392" x="2511425" y="5686425"/>
          <p14:tracePt t="15392" x="2527300" y="5686425"/>
          <p14:tracePt t="15408" x="2687638" y="5702300"/>
          <p14:tracePt t="15425" x="2751138" y="5702300"/>
          <p14:tracePt t="15426" x="2759075" y="5702300"/>
          <p14:tracePt t="15426" x="2767013" y="5702300"/>
          <p14:tracePt t="15441" x="2774950" y="5702300"/>
          <p14:tracePt t="15463" x="2774950" y="5694363"/>
          <p14:tracePt t="15475" x="2774950" y="5686425"/>
          <p14:tracePt t="15491" x="2759075" y="5670550"/>
          <p14:tracePt t="15508" x="2703513" y="5645150"/>
          <p14:tracePt t="15509" x="2695575" y="5645150"/>
          <p14:tracePt t="15525" x="2598738" y="5621338"/>
          <p14:tracePt t="15525" x="2582863" y="5621338"/>
          <p14:tracePt t="15542" x="2408238" y="5597525"/>
          <p14:tracePt t="15542" x="2400300" y="5589588"/>
          <p14:tracePt t="15558" x="2208213" y="5573713"/>
          <p14:tracePt t="15559" x="2184400" y="5565775"/>
          <p14:tracePt t="15575" x="2073275" y="5549900"/>
          <p14:tracePt t="15576" x="2065338" y="5541963"/>
          <p14:tracePt t="15591" x="2025650" y="5541963"/>
          <p14:tracePt t="15631" x="2025650" y="5534025"/>
          <p14:tracePt t="15637" x="2033588" y="5534025"/>
          <p14:tracePt t="15641" x="2041525" y="5534025"/>
          <p14:tracePt t="15642" x="2049463" y="5526088"/>
          <p14:tracePt t="15658" x="2160588" y="5510213"/>
          <p14:tracePt t="15659" x="2168525" y="5510213"/>
          <p14:tracePt t="15659" x="2176463" y="5510213"/>
          <p14:tracePt t="15675" x="2344738" y="5494338"/>
          <p14:tracePt t="15675" x="2376488" y="5486400"/>
          <p14:tracePt t="15692" x="2632075" y="5470525"/>
          <p14:tracePt t="15692" x="2663825" y="5470525"/>
          <p14:tracePt t="15708" x="2886075" y="5470525"/>
          <p14:tracePt t="15709" x="2917825" y="5470525"/>
          <p14:tracePt t="15725" x="2990850" y="5478463"/>
          <p14:tracePt t="15741" x="2998788" y="5478463"/>
          <p14:tracePt t="15759" x="2982913" y="5486400"/>
          <p14:tracePt t="15775" x="2878138" y="5518150"/>
          <p14:tracePt t="15775" x="2846388" y="5526088"/>
          <p14:tracePt t="15792" x="2606675" y="5565775"/>
          <p14:tracePt t="15793" x="2582863" y="5565775"/>
          <p14:tracePt t="15808" x="2265363" y="5613400"/>
          <p14:tracePt t="15809" x="2239963" y="5621338"/>
          <p14:tracePt t="15810" x="2232025" y="5621338"/>
          <p14:tracePt t="15825" x="1881188" y="5678488"/>
          <p14:tracePt t="15826" x="1809750" y="5686425"/>
          <p14:tracePt t="15842" x="1395413" y="5734050"/>
          <p14:tracePt t="15842" x="1347788" y="5741988"/>
          <p14:tracePt t="15858" x="1076325" y="5773738"/>
          <p14:tracePt t="15859" x="1068388" y="5773738"/>
          <p14:tracePt t="15875" x="1028700" y="5789613"/>
          <p14:tracePt t="15902" x="1036638" y="5789613"/>
          <p14:tracePt t="15908" x="1052513" y="5789613"/>
          <p14:tracePt t="15925" x="1147763" y="5765800"/>
          <p14:tracePt t="15926" x="1155700" y="5765800"/>
          <p14:tracePt t="15942" x="1268413" y="5741988"/>
          <p14:tracePt t="15942" x="1284288" y="5741988"/>
          <p14:tracePt t="15944" x="1292225" y="5734050"/>
          <p14:tracePt t="15958" x="1355725" y="5718175"/>
          <p14:tracePt t="15959" x="1363663" y="5718175"/>
          <p14:tracePt t="15975" x="1419225" y="5710238"/>
          <p14:tracePt t="15975" x="1427163" y="5710238"/>
          <p14:tracePt t="15992" x="1490663" y="5710238"/>
          <p14:tracePt t="16008" x="1538288" y="5710238"/>
          <p14:tracePt t="16009" x="1546225" y="5710238"/>
          <p14:tracePt t="16025" x="1603375" y="5734050"/>
          <p14:tracePt t="16042" x="1627188" y="5741988"/>
          <p14:tracePt t="16713" x="1635125" y="5741988"/>
          <p14:tracePt t="16737" x="1643063" y="5741988"/>
          <p14:tracePt t="16754" x="1651000" y="5741988"/>
          <p14:tracePt t="16763" x="1658938" y="5741988"/>
          <p14:tracePt t="16797" x="1666875" y="5741988"/>
          <p14:tracePt t="16981" x="1674813" y="5741988"/>
          <p14:tracePt t="17002" x="1682750" y="5741988"/>
          <p14:tracePt t="17025" x="1690688" y="5741988"/>
          <p14:tracePt t="17102" x="1698625" y="5741988"/>
          <p14:tracePt t="17118" x="1706563" y="5741988"/>
          <p14:tracePt t="17122" x="1706563" y="5749925"/>
          <p14:tracePt t="17130" x="1706563" y="5757863"/>
          <p14:tracePt t="17142" x="1722438" y="5773738"/>
          <p14:tracePt t="17158" x="1722438" y="5813425"/>
          <p14:tracePt t="17175" x="1730375" y="5861050"/>
          <p14:tracePt t="17192" x="1746250" y="5892800"/>
          <p14:tracePt t="17192" x="1754188" y="5892800"/>
          <p14:tracePt t="17208" x="1762125" y="5892800"/>
          <p14:tracePt t="18153" x="1770063" y="5892800"/>
          <p14:tracePt t="18159" x="1778000" y="5892800"/>
          <p14:tracePt t="18161" x="1785938" y="5892800"/>
          <p14:tracePt t="18175" x="1801813" y="5892800"/>
          <p14:tracePt t="18176" x="1809750" y="5892800"/>
          <p14:tracePt t="18191" x="1841500" y="5892800"/>
          <p14:tracePt t="18192" x="1857375" y="5892800"/>
          <p14:tracePt t="18208" x="1922463" y="5892800"/>
          <p14:tracePt t="18209" x="1938338" y="5900738"/>
          <p14:tracePt t="18225" x="2073275" y="5932488"/>
          <p14:tracePt t="18226" x="2089150" y="5948363"/>
          <p14:tracePt t="18241" x="2336800" y="6029325"/>
          <p14:tracePt t="18242" x="2360613" y="6045200"/>
          <p14:tracePt t="18259" x="2671763" y="6164263"/>
          <p14:tracePt t="18259" x="2687638" y="6180138"/>
          <p14:tracePt t="18260" x="2711450" y="6188075"/>
          <p14:tracePt t="18275" x="3046413" y="6323013"/>
          <p14:tracePt t="18276" x="3070225" y="6338888"/>
          <p14:tracePt t="18277" x="3094038" y="6338888"/>
          <p14:tracePt t="18292" x="3492500" y="6483350"/>
          <p14:tracePt t="18292" x="3595688" y="6515100"/>
          <p14:tracePt t="18308" x="4059238" y="6610350"/>
          <p14:tracePt t="18309" x="4090988" y="6618288"/>
          <p14:tracePt t="18325" x="4584700" y="6691313"/>
          <p14:tracePt t="18326" x="4632325" y="6707188"/>
          <p14:tracePt t="18342" x="4983163" y="6738938"/>
          <p14:tracePt t="18342" x="5030788" y="6738938"/>
          <p14:tracePt t="18359" x="5302250" y="6738938"/>
          <p14:tracePt t="18359" x="5341938" y="6738938"/>
          <p14:tracePt t="18375" x="5565775" y="6731000"/>
          <p14:tracePt t="18376" x="5589588" y="6731000"/>
          <p14:tracePt t="18392" x="5773738" y="6691313"/>
          <p14:tracePt t="18392" x="5805488" y="6681788"/>
          <p14:tracePt t="18408" x="5956300" y="6634163"/>
          <p14:tracePt t="18409" x="5988050" y="6634163"/>
          <p14:tracePt t="18425" x="6148388" y="6594475"/>
          <p14:tracePt t="18425" x="6180138" y="6586538"/>
          <p14:tracePt t="18442" x="6410325" y="6554788"/>
          <p14:tracePt t="18442" x="6442075" y="6546850"/>
          <p14:tracePt t="18458" x="6761163" y="6507163"/>
          <p14:tracePt t="18459" x="6784975" y="6507163"/>
          <p14:tracePt t="18475" x="7119938" y="6467475"/>
          <p14:tracePt t="18476" x="7216775" y="6451600"/>
          <p14:tracePt t="18491" x="7773988" y="6372225"/>
          <p14:tracePt t="18492" x="7854950" y="6356350"/>
          <p14:tracePt t="18509" x="8651875" y="6243638"/>
          <p14:tracePt t="18509" x="8667750" y="6243638"/>
          <p14:tracePt t="18525" x="9385300" y="6164263"/>
          <p14:tracePt t="18525" x="9488488" y="6156325"/>
          <p14:tracePt t="18542" x="10221913" y="6069013"/>
          <p14:tracePt t="18543" x="10350500" y="6061075"/>
          <p14:tracePt t="18559" x="11115675" y="5972175"/>
          <p14:tracePt t="18559" x="11147425" y="5972175"/>
          <p14:tracePt t="18575" x="11649075" y="5924550"/>
          <p14:tracePt t="18575" x="11706225" y="5916613"/>
          <p14:tracePt t="18591" x="12136438" y="5853113"/>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71767CB-565B-79ED-03A3-ACE9C38B6939}"/>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BB3143A-EFE2-5516-EC53-FC98DD418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8B10E388-1B3E-020A-6663-617EBE420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DDD5B90B-6D24-7D75-39B9-A94FEB9A2A4A}"/>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DDD5B90B-6D24-7D75-39B9-A94FEB9A2A4A}"/>
                  </a:ext>
                </a:extLst>
              </p:cNvPr>
              <p:cNvPicPr/>
              <p:nvPr/>
            </p:nvPicPr>
            <p:blipFill>
              <a:blip r:embed="rId5"/>
              <a:stretch>
                <a:fillRect/>
              </a:stretch>
            </p:blipFill>
            <p:spPr>
              <a:xfrm>
                <a:off x="1726961" y="-576287"/>
                <a:ext cx="20160" cy="18000"/>
              </a:xfrm>
              <a:prstGeom prst="rect">
                <a:avLst/>
              </a:prstGeom>
            </p:spPr>
          </p:pic>
        </mc:Fallback>
      </mc:AlternateContent>
      <p:sp>
        <p:nvSpPr>
          <p:cNvPr id="2" name="Title 1">
            <a:extLst>
              <a:ext uri="{FF2B5EF4-FFF2-40B4-BE49-F238E27FC236}">
                <a16:creationId xmlns:a16="http://schemas.microsoft.com/office/drawing/2014/main" id="{31D6B125-0DA6-6B53-2620-B669E42200E7}"/>
              </a:ext>
            </a:extLst>
          </p:cNvPr>
          <p:cNvSpPr txBox="1">
            <a:spLocks noGrp="1"/>
          </p:cNvSpPr>
          <p:nvPr>
            <p:ph type="title" idx="4294967295"/>
          </p:nvPr>
        </p:nvSpPr>
        <p:spPr>
          <a:xfrm>
            <a:off x="643278" y="1927425"/>
            <a:ext cx="4532266" cy="646331"/>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chemeClr val="tx1"/>
                </a:solidFill>
                <a:effectLst/>
                <a:uLnTx/>
                <a:uFillTx/>
                <a:latin typeface="+mn-lt"/>
                <a:ea typeface="+mn-ea"/>
                <a:cs typeface="+mn-cs"/>
              </a:rPr>
              <a:t>The maths behind it !</a:t>
            </a:r>
          </a:p>
        </p:txBody>
      </p:sp>
      <p:pic>
        <p:nvPicPr>
          <p:cNvPr id="7" name="Picture 6">
            <a:extLst>
              <a:ext uri="{FF2B5EF4-FFF2-40B4-BE49-F238E27FC236}">
                <a16:creationId xmlns:a16="http://schemas.microsoft.com/office/drawing/2014/main" id="{0329B1EA-4E7E-9B5B-7623-A2FBB7FF611F}"/>
              </a:ext>
            </a:extLst>
          </p:cNvPr>
          <p:cNvPicPr>
            <a:picLocks noChangeAspect="1"/>
          </p:cNvPicPr>
          <p:nvPr/>
        </p:nvPicPr>
        <p:blipFill>
          <a:blip r:embed="rId6">
            <a:extLst>
              <a:ext uri="{28A0092B-C50C-407E-A947-70E740481C1C}">
                <a14:useLocalDpi xmlns:a14="http://schemas.microsoft.com/office/drawing/2010/main" val="0"/>
              </a:ext>
            </a:extLst>
          </a:blip>
          <a:srcRect l="9798" t="10073" r="12203"/>
          <a:stretch/>
        </p:blipFill>
        <p:spPr>
          <a:xfrm>
            <a:off x="5884434" y="1000461"/>
            <a:ext cx="5109882" cy="5469768"/>
          </a:xfrm>
          <a:prstGeom prst="rect">
            <a:avLst/>
          </a:prstGeom>
        </p:spPr>
      </p:pic>
      <p:pic>
        <p:nvPicPr>
          <p:cNvPr id="3" name="Picture 2">
            <a:extLst>
              <a:ext uri="{FF2B5EF4-FFF2-40B4-BE49-F238E27FC236}">
                <a16:creationId xmlns:a16="http://schemas.microsoft.com/office/drawing/2014/main" id="{501CC253-1703-6B30-B6DF-DE6D5062BD2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p:blipFill>
        <p:spPr bwMode="auto">
          <a:xfrm>
            <a:off x="473337" y="2721685"/>
            <a:ext cx="4769239" cy="3772139"/>
          </a:xfrm>
          <a:prstGeom prst="rect">
            <a:avLst/>
          </a:prstGeom>
          <a:noFill/>
          <a:extLst>
            <a:ext uri="{909E8E84-426E-40DD-AFC4-6F175D3DCCD1}">
              <a14:hiddenFill xmlns:a14="http://schemas.microsoft.com/office/drawing/2010/main">
                <a:solidFill>
                  <a:srgbClr val="FFFFFF"/>
                </a:solidFill>
              </a14:hiddenFill>
            </a:ext>
          </a:extLst>
        </p:spPr>
      </p:pic>
      <p:pic>
        <p:nvPicPr>
          <p:cNvPr id="8" name="Audio 7">
            <a:hlinkClick r:id="" action="ppaction://media"/>
            <a:extLst>
              <a:ext uri="{FF2B5EF4-FFF2-40B4-BE49-F238E27FC236}">
                <a16:creationId xmlns:a16="http://schemas.microsoft.com/office/drawing/2014/main" id="{680C2677-3FD1-986B-3702-6B459B2B3BB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67954093"/>
      </p:ext>
    </p:extLst>
  </p:cSld>
  <p:clrMapOvr>
    <a:masterClrMapping/>
  </p:clrMapOvr>
  <mc:AlternateContent xmlns:mc="http://schemas.openxmlformats.org/markup-compatibility/2006">
    <mc:Choice xmlns:p14="http://schemas.microsoft.com/office/powerpoint/2010/main" Requires="p14">
      <p:transition spd="slow" p14:dur="2000" advTm="303"/>
    </mc:Choice>
    <mc:Fallback>
      <p:transition spd="slow" advTm="3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F3B32A8-F8F7-D23A-E938-89E441807325}"/>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F479111-D5FD-9838-3F14-255507629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870319F4-57E4-CC05-F43D-5B22126B3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74B14162-341A-CE5A-77E9-716B90DDED65}"/>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74B14162-341A-CE5A-77E9-716B90DDED65}"/>
                  </a:ext>
                </a:extLst>
              </p:cNvPr>
              <p:cNvPicPr/>
              <p:nvPr/>
            </p:nvPicPr>
            <p:blipFill>
              <a:blip r:embed="rId5"/>
              <a:stretch>
                <a:fillRect/>
              </a:stretch>
            </p:blipFill>
            <p:spPr>
              <a:xfrm>
                <a:off x="1726961" y="-576287"/>
                <a:ext cx="20160" cy="18000"/>
              </a:xfrm>
              <a:prstGeom prst="rect">
                <a:avLst/>
              </a:prstGeom>
            </p:spPr>
          </p:pic>
        </mc:Fallback>
      </mc:AlternateContent>
      <p:pic>
        <p:nvPicPr>
          <p:cNvPr id="2050" name="Picture 2">
            <a:extLst>
              <a:ext uri="{FF2B5EF4-FFF2-40B4-BE49-F238E27FC236}">
                <a16:creationId xmlns:a16="http://schemas.microsoft.com/office/drawing/2014/main" id="{77195716-C205-78F1-51D6-9C4856733F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473337" y="2721685"/>
            <a:ext cx="4769239" cy="377213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A4245CA-DC2E-64C7-1A35-6B37023A738B}"/>
              </a:ext>
            </a:extLst>
          </p:cNvPr>
          <p:cNvSpPr txBox="1">
            <a:spLocks noGrp="1"/>
          </p:cNvSpPr>
          <p:nvPr>
            <p:ph type="title" idx="4294967295"/>
          </p:nvPr>
        </p:nvSpPr>
        <p:spPr>
          <a:xfrm>
            <a:off x="473337" y="1966969"/>
            <a:ext cx="4532266" cy="646331"/>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chemeClr val="tx1"/>
                </a:solidFill>
                <a:effectLst/>
                <a:uLnTx/>
                <a:uFillTx/>
                <a:latin typeface="+mn-lt"/>
                <a:ea typeface="+mn-ea"/>
                <a:cs typeface="+mn-cs"/>
              </a:rPr>
              <a:t>The maths behind it !</a:t>
            </a:r>
          </a:p>
        </p:txBody>
      </p:sp>
      <p:pic>
        <p:nvPicPr>
          <p:cNvPr id="3" name="Picture 2">
            <a:extLst>
              <a:ext uri="{FF2B5EF4-FFF2-40B4-BE49-F238E27FC236}">
                <a16:creationId xmlns:a16="http://schemas.microsoft.com/office/drawing/2014/main" id="{32557345-15C1-D8C1-70C9-0CDE642EF1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96000" y="2613300"/>
            <a:ext cx="4745907" cy="384292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7A4352A5-1ABF-2D95-C17E-4D3E41717C73}"/>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155140581"/>
      </p:ext>
    </p:extLst>
  </p:cSld>
  <p:clrMapOvr>
    <a:masterClrMapping/>
  </p:clrMapOvr>
  <mc:AlternateContent xmlns:mc="http://schemas.openxmlformats.org/markup-compatibility/2006">
    <mc:Choice xmlns:p14="http://schemas.microsoft.com/office/powerpoint/2010/main" Requires="p14">
      <p:transition spd="slow" p14:dur="2000" advTm="986"/>
    </mc:Choice>
    <mc:Fallback>
      <p:transition spd="slow" advTm="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545E77B-6798-885F-B0DC-67122D26AF17}"/>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EB1B721-D82D-0E89-D03F-9E5E74504D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A6A00D79-FE86-53B0-C851-C8812D0DEB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46259A7A-DABD-660B-4E22-B6FFE636BFBA}"/>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46259A7A-DABD-660B-4E22-B6FFE636BFBA}"/>
                  </a:ext>
                </a:extLst>
              </p:cNvPr>
              <p:cNvPicPr/>
              <p:nvPr/>
            </p:nvPicPr>
            <p:blipFill>
              <a:blip r:embed="rId5"/>
              <a:stretch>
                <a:fillRect/>
              </a:stretch>
            </p:blipFill>
            <p:spPr>
              <a:xfrm>
                <a:off x="1726961" y="-576287"/>
                <a:ext cx="20160" cy="18000"/>
              </a:xfrm>
              <a:prstGeom prst="rect">
                <a:avLst/>
              </a:prstGeom>
            </p:spPr>
          </p:pic>
        </mc:Fallback>
      </mc:AlternateContent>
      <p:pic>
        <p:nvPicPr>
          <p:cNvPr id="2050" name="Picture 2">
            <a:extLst>
              <a:ext uri="{FF2B5EF4-FFF2-40B4-BE49-F238E27FC236}">
                <a16:creationId xmlns:a16="http://schemas.microsoft.com/office/drawing/2014/main" id="{D2740568-E6E1-C3CE-26B1-F129D9BE98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30939" y="2721685"/>
            <a:ext cx="4654034" cy="377213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E15D6D1-5195-0024-FDF7-822DD285BEED}"/>
              </a:ext>
            </a:extLst>
          </p:cNvPr>
          <p:cNvSpPr txBox="1">
            <a:spLocks noGrp="1"/>
          </p:cNvSpPr>
          <p:nvPr>
            <p:ph type="title" idx="4294967295"/>
          </p:nvPr>
        </p:nvSpPr>
        <p:spPr>
          <a:xfrm>
            <a:off x="473337" y="1966969"/>
            <a:ext cx="4532266" cy="646331"/>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chemeClr val="tx1"/>
                </a:solidFill>
                <a:effectLst/>
                <a:uLnTx/>
                <a:uFillTx/>
                <a:latin typeface="+mn-lt"/>
                <a:ea typeface="+mn-ea"/>
                <a:cs typeface="+mn-cs"/>
              </a:rPr>
              <a:t>The maths behind it !</a:t>
            </a:r>
          </a:p>
        </p:txBody>
      </p:sp>
      <p:pic>
        <p:nvPicPr>
          <p:cNvPr id="4" name="Picture 3">
            <a:extLst>
              <a:ext uri="{FF2B5EF4-FFF2-40B4-BE49-F238E27FC236}">
                <a16:creationId xmlns:a16="http://schemas.microsoft.com/office/drawing/2014/main" id="{8571533A-EA0C-89B8-95A1-CE31202AB6D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8678" y="56467"/>
            <a:ext cx="5489985" cy="6645547"/>
          </a:xfrm>
          <a:prstGeom prst="rect">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8">
            <p14:nvContentPartPr>
              <p14:cNvPr id="7" name="Ink 6">
                <a:extLst>
                  <a:ext uri="{FF2B5EF4-FFF2-40B4-BE49-F238E27FC236}">
                    <a16:creationId xmlns:a16="http://schemas.microsoft.com/office/drawing/2014/main" id="{C0F2FD2F-AC01-F155-D391-E6CD6705BFF2}"/>
                  </a:ext>
                </a:extLst>
              </p14:cNvPr>
              <p14:cNvContentPartPr/>
              <p14:nvPr>
                <p:extLst>
                  <p:ext uri="{42D2F446-02D8-4167-A562-619A0277C38B}">
                    <p15:isNarration xmlns:p15="http://schemas.microsoft.com/office/powerpoint/2012/main" val="1"/>
                  </p:ext>
                </p:extLst>
              </p14:nvPr>
            </p14:nvContentPartPr>
            <p14:xfrm>
              <a:off x="9281520" y="5271120"/>
              <a:ext cx="1890360" cy="8280"/>
            </p14:xfrm>
          </p:contentPart>
        </mc:Choice>
        <mc:Fallback>
          <p:pic>
            <p:nvPicPr>
              <p:cNvPr id="7" name="Ink 6">
                <a:extLst>
                  <a:ext uri="{FF2B5EF4-FFF2-40B4-BE49-F238E27FC236}">
                    <a16:creationId xmlns:a16="http://schemas.microsoft.com/office/drawing/2014/main" id="{C0F2FD2F-AC01-F155-D391-E6CD6705BFF2}"/>
                  </a:ext>
                </a:extLst>
              </p:cNvPr>
              <p:cNvPicPr>
                <a:picLocks noGrp="1" noRot="1" noChangeAspect="1" noMove="1" noResize="1" noEditPoints="1" noAdjustHandles="1" noChangeArrowheads="1" noChangeShapeType="1"/>
              </p:cNvPicPr>
              <p:nvPr/>
            </p:nvPicPr>
            <p:blipFill>
              <a:blip r:embed="rId9"/>
              <a:stretch>
                <a:fillRect/>
              </a:stretch>
            </p:blipFill>
            <p:spPr>
              <a:xfrm>
                <a:off x="9265680" y="5207760"/>
                <a:ext cx="1921680" cy="135000"/>
              </a:xfrm>
              <a:prstGeom prst="rect">
                <a:avLst/>
              </a:prstGeom>
            </p:spPr>
          </p:pic>
        </mc:Fallback>
      </mc:AlternateContent>
      <p:pic>
        <p:nvPicPr>
          <p:cNvPr id="8" name="Audio 7">
            <a:hlinkClick r:id="" action="ppaction://media"/>
            <a:extLst>
              <a:ext uri="{FF2B5EF4-FFF2-40B4-BE49-F238E27FC236}">
                <a16:creationId xmlns:a16="http://schemas.microsoft.com/office/drawing/2014/main" id="{D156A9DC-9B83-C528-934B-A5765EE82444}"/>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236105611"/>
      </p:ext>
    </p:extLst>
  </p:cSld>
  <p:clrMapOvr>
    <a:masterClrMapping/>
  </p:clrMapOvr>
  <mc:AlternateContent xmlns:mc="http://schemas.openxmlformats.org/markup-compatibility/2006">
    <mc:Choice xmlns:p14="http://schemas.microsoft.com/office/powerpoint/2010/main" Requires="p14">
      <p:transition spd="slow" p14:dur="2000" advTm="13396"/>
    </mc:Choice>
    <mc:Fallback>
      <p:transition spd="slow" advTm="133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59"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md type="call" cmd="playFrom(0.0)">
                                      <p:cBhvr>
                                        <p:cTn id="9"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414" x="12168188" y="4249738"/>
          <p14:tracePt t="415" x="12136438" y="4273550"/>
          <p14:tracePt t="416" x="12072938" y="4322763"/>
          <p14:tracePt t="427" x="11761788" y="4552950"/>
          <p14:tracePt t="428" x="11698288" y="4608513"/>
          <p14:tracePt t="429" x="11657013" y="4624388"/>
          <p14:tracePt t="444" x="11115675" y="4976813"/>
          <p14:tracePt t="444" x="11052175" y="5008563"/>
          <p14:tracePt t="461" x="10269538" y="5407025"/>
          <p14:tracePt t="461" x="10221913" y="5422900"/>
          <p14:tracePt t="477" x="9712325" y="5686425"/>
          <p14:tracePt t="478" x="9632950" y="5734050"/>
          <p14:tracePt t="494" x="9224963" y="5948363"/>
          <p14:tracePt t="495" x="9217025" y="5956300"/>
          <p14:tracePt t="510" x="9074150" y="6053138"/>
          <p14:tracePt t="511" x="9066213" y="6061075"/>
          <p14:tracePt t="527" x="9042400" y="6084888"/>
          <p14:tracePt t="617" x="9050338" y="6084888"/>
          <p14:tracePt t="623" x="9058275" y="6084888"/>
          <p14:tracePt t="627" x="9058275" y="6076950"/>
          <p14:tracePt t="627" x="9066213" y="6069013"/>
          <p14:tracePt t="644" x="9097963" y="6021388"/>
          <p14:tracePt t="644" x="9105900" y="6005513"/>
          <p14:tracePt t="660" x="9113838" y="5932488"/>
          <p14:tracePt t="661" x="9113838" y="5916613"/>
          <p14:tracePt t="677" x="9105900" y="5861050"/>
          <p14:tracePt t="694" x="9066213" y="5821363"/>
          <p14:tracePt t="711" x="9010650" y="5805488"/>
          <p14:tracePt t="727" x="8970963" y="5789613"/>
          <p14:tracePt t="728" x="8963025" y="5789613"/>
          <p14:tracePt t="744" x="8947150" y="5781675"/>
          <p14:tracePt t="760" x="8931275" y="5741988"/>
          <p14:tracePt t="761" x="8931275" y="5734050"/>
          <p14:tracePt t="777" x="8923338" y="5637213"/>
          <p14:tracePt t="778" x="8923338" y="5629275"/>
          <p14:tracePt t="794" x="8923338" y="5526088"/>
          <p14:tracePt t="795" x="8923338" y="5510213"/>
          <p14:tracePt t="810" x="8931275" y="5430838"/>
          <p14:tracePt t="811" x="8939213" y="5430838"/>
          <p14:tracePt t="827" x="8963025" y="5367338"/>
          <p14:tracePt t="828" x="8963025" y="5359400"/>
          <p14:tracePt t="844" x="8986838" y="5343525"/>
          <p14:tracePt t="860" x="8994775" y="5343525"/>
          <p14:tracePt t="877" x="9010650" y="5343525"/>
          <p14:tracePt t="878" x="9018588" y="5343525"/>
          <p14:tracePt t="893" x="9042400" y="5343525"/>
          <p14:tracePt t="910" x="9082088" y="5343525"/>
          <p14:tracePt t="927" x="9097963" y="5343525"/>
          <p14:tracePt t="1287" x="9105900" y="5343525"/>
          <p14:tracePt t="1290" x="9113838" y="5343525"/>
          <p14:tracePt t="1295" x="9121775" y="5343525"/>
          <p14:tracePt t="1310" x="9153525" y="5319713"/>
          <p14:tracePt t="1311" x="9153525" y="5310188"/>
          <p14:tracePt t="1327" x="9177338" y="5294313"/>
          <p14:tracePt t="7144" x="9185275" y="5294313"/>
          <p14:tracePt t="7154" x="9185275" y="5302250"/>
          <p14:tracePt t="7164" x="9193213" y="5302250"/>
          <p14:tracePt t="7576" x="9201150" y="5302250"/>
          <p14:tracePt t="7580" x="9209088" y="5310188"/>
          <p14:tracePt t="7594" x="9224963" y="5319713"/>
          <p14:tracePt t="7610" x="9250363" y="5335588"/>
          <p14:tracePt t="7627" x="9258300" y="5343525"/>
          <p14:tracePt t="7706" x="9266238" y="5343525"/>
          <p14:tracePt t="7735" x="9274175" y="5343525"/>
          <p14:tracePt t="7993" x="9266238" y="5343525"/>
          <p14:tracePt t="8003" x="9258300" y="5343525"/>
          <p14:tracePt t="8012" x="9250363" y="5343525"/>
          <p14:tracePt t="8027" x="9234488" y="5343525"/>
          <p14:tracePt t="8028" x="9224963" y="5343525"/>
          <p14:tracePt t="8044" x="9201150" y="5343525"/>
          <p14:tracePt t="8060" x="9169400" y="5351463"/>
          <p14:tracePt t="8061" x="9169400" y="5359400"/>
          <p14:tracePt t="8077" x="9145588" y="5383213"/>
          <p14:tracePt t="8078" x="9137650" y="5383213"/>
          <p14:tracePt t="8094" x="9121775" y="5414963"/>
          <p14:tracePt t="8110" x="9105900" y="5438775"/>
          <p14:tracePt t="8127" x="9105900" y="5446713"/>
          <p14:tracePt t="8128" x="9105900" y="5454650"/>
          <p14:tracePt t="8144" x="9113838" y="5462588"/>
          <p14:tracePt t="8160" x="9129713" y="5470525"/>
          <p14:tracePt t="8177" x="9161463" y="5478463"/>
          <p14:tracePt t="8178" x="9161463" y="5486400"/>
          <p14:tracePt t="8194" x="9193213" y="5510213"/>
          <p14:tracePt t="8210" x="9258300" y="5573713"/>
          <p14:tracePt t="8211" x="9266238" y="5581650"/>
          <p14:tracePt t="8227" x="9337675" y="5678488"/>
          <p14:tracePt t="8228" x="9345613" y="5694363"/>
          <p14:tracePt t="8244" x="9417050" y="5789613"/>
          <p14:tracePt t="8245" x="9424988" y="5797550"/>
          <p14:tracePt t="8260" x="9488488" y="5868988"/>
          <p14:tracePt t="8277" x="9551988" y="5908675"/>
          <p14:tracePt t="8278" x="9559925" y="5916613"/>
          <p14:tracePt t="8294" x="9617075" y="5924550"/>
          <p14:tracePt t="8295" x="9625013" y="5924550"/>
          <p14:tracePt t="8310" x="9672638" y="5924550"/>
          <p14:tracePt t="8311" x="9680575" y="5916613"/>
          <p14:tracePt t="8327" x="9712325" y="5884863"/>
          <p14:tracePt t="8344" x="9744075" y="5829300"/>
          <p14:tracePt t="8345" x="9744075" y="5821363"/>
          <p14:tracePt t="8360" x="9767888" y="5757863"/>
          <p14:tracePt t="8377" x="9767888" y="5686425"/>
          <p14:tracePt t="8378" x="9767888" y="5678488"/>
          <p14:tracePt t="8394" x="9767888" y="5629275"/>
          <p14:tracePt t="8395" x="9767888" y="5621338"/>
          <p14:tracePt t="8410" x="9759950" y="5597525"/>
          <p14:tracePt t="8427" x="9752013" y="5597525"/>
          <p14:tracePt t="8519" x="9759950" y="5597525"/>
          <p14:tracePt t="8526" x="9767888" y="5597525"/>
          <p14:tracePt t="8544" x="9783763" y="5613400"/>
          <p14:tracePt t="8560" x="9799638" y="5621338"/>
          <p14:tracePt t="8577" x="9807575" y="5621338"/>
          <p14:tracePt t="8604" x="9807575" y="5613400"/>
          <p14:tracePt t="8610" x="9807575" y="5597525"/>
          <p14:tracePt t="8611" x="9807575" y="5589588"/>
          <p14:tracePt t="8627" x="9775825" y="5526088"/>
          <p14:tracePt t="8628" x="9759950" y="5510213"/>
          <p14:tracePt t="8644" x="9704388" y="5446713"/>
          <p14:tracePt t="8645" x="9696450" y="5446713"/>
          <p14:tracePt t="8660" x="9672638" y="5430838"/>
          <p14:tracePt t="8978" x="9680575" y="5430838"/>
          <p14:tracePt t="8980" x="9688513" y="5430838"/>
          <p14:tracePt t="8994" x="9767888" y="5422900"/>
          <p14:tracePt t="8995" x="9775825" y="5414963"/>
          <p14:tracePt t="9010" x="9936163" y="5414963"/>
          <p14:tracePt t="9011" x="9944100" y="5414963"/>
          <p14:tracePt t="9027" x="10086975" y="5414963"/>
          <p14:tracePt t="9028" x="10102850" y="5414963"/>
          <p14:tracePt t="9044" x="10158413" y="5414963"/>
          <p14:tracePt t="9064" x="10158413" y="5422900"/>
          <p14:tracePt t="9077" x="10055225" y="5518150"/>
          <p14:tracePt t="9078" x="10023475" y="5541963"/>
          <p14:tracePt t="9094" x="9551988" y="5829300"/>
          <p14:tracePt t="9095" x="9488488" y="5861050"/>
          <p14:tracePt t="9110" x="8763000" y="6219825"/>
          <p14:tracePt t="9111" x="8675688" y="6251575"/>
          <p14:tracePt t="9112" x="8564563" y="6307138"/>
          <p14:tracePt t="9127" x="7631113" y="6657975"/>
          <p14:tracePt t="9128" x="7486650" y="6707188"/>
          <p14:tracePt t="10121" x="0" y="0"/>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449C4-E67B-FC75-C3E6-16F5B64F8429}"/>
              </a:ext>
            </a:extLst>
          </p:cNvPr>
          <p:cNvSpPr>
            <a:spLocks noGrp="1"/>
          </p:cNvSpPr>
          <p:nvPr>
            <p:ph type="title"/>
          </p:nvPr>
        </p:nvSpPr>
        <p:spPr>
          <a:xfrm>
            <a:off x="838200" y="116769"/>
            <a:ext cx="10515600" cy="1325563"/>
          </a:xfrm>
        </p:spPr>
        <p:txBody>
          <a:bodyPr>
            <a:normAutofit/>
          </a:bodyPr>
          <a:lstStyle/>
          <a:p>
            <a:r>
              <a:rPr lang="en-GB" sz="2400" b="1" u="sng" dirty="0">
                <a:latin typeface="Times New Roman" panose="02020603050405020304" pitchFamily="18" charset="0"/>
                <a:cs typeface="Times New Roman" panose="02020603050405020304" pitchFamily="18" charset="0"/>
              </a:rPr>
              <a:t>Learning objectives</a:t>
            </a:r>
          </a:p>
        </p:txBody>
      </p:sp>
      <p:sp>
        <p:nvSpPr>
          <p:cNvPr id="3" name="Content Placeholder 2">
            <a:extLst>
              <a:ext uri="{FF2B5EF4-FFF2-40B4-BE49-F238E27FC236}">
                <a16:creationId xmlns:a16="http://schemas.microsoft.com/office/drawing/2014/main" id="{EEFF16E1-0134-CEB4-4546-9C16E84CD28F}"/>
              </a:ext>
            </a:extLst>
          </p:cNvPr>
          <p:cNvSpPr>
            <a:spLocks noGrp="1"/>
          </p:cNvSpPr>
          <p:nvPr>
            <p:ph idx="1"/>
          </p:nvPr>
        </p:nvSpPr>
        <p:spPr>
          <a:xfrm>
            <a:off x="838200" y="1238603"/>
            <a:ext cx="13250333" cy="3299531"/>
          </a:xfrm>
        </p:spPr>
        <p:txBody>
          <a:bodyPr>
            <a:noAutofit/>
          </a:bodyPr>
          <a:lstStyle/>
          <a:p>
            <a:r>
              <a:rPr lang="en-GB" sz="1600" dirty="0">
                <a:latin typeface="Times New Roman" panose="02020603050405020304" pitchFamily="18" charset="0"/>
                <a:cs typeface="Times New Roman" panose="02020603050405020304" pitchFamily="18" charset="0"/>
              </a:rPr>
              <a:t>Breast Cancer Dataset</a:t>
            </a:r>
          </a:p>
          <a:p>
            <a:r>
              <a:rPr lang="en-GB" sz="1600" dirty="0">
                <a:latin typeface="Times New Roman" panose="02020603050405020304" pitchFamily="18" charset="0"/>
                <a:cs typeface="Times New Roman" panose="02020603050405020304" pitchFamily="18" charset="0"/>
              </a:rPr>
              <a:t>1 D Plot of Mean Radius and Introduction of SVM</a:t>
            </a:r>
          </a:p>
          <a:p>
            <a:r>
              <a:rPr lang="en-GB" sz="1600" dirty="0">
                <a:latin typeface="Times New Roman" panose="02020603050405020304" pitchFamily="18" charset="0"/>
                <a:cs typeface="Times New Roman" panose="02020603050405020304" pitchFamily="18" charset="0"/>
              </a:rPr>
              <a:t>SVM How it looks</a:t>
            </a:r>
          </a:p>
          <a:p>
            <a:r>
              <a:rPr lang="en-GB" sz="1600" dirty="0">
                <a:latin typeface="Times New Roman" panose="02020603050405020304" pitchFamily="18" charset="0"/>
                <a:cs typeface="Times New Roman" panose="02020603050405020304" pitchFamily="18" charset="0"/>
              </a:rPr>
              <a:t>Maximum Margin Classifier</a:t>
            </a:r>
          </a:p>
          <a:p>
            <a:r>
              <a:rPr lang="en-GB" sz="1600" dirty="0">
                <a:latin typeface="Times New Roman" panose="02020603050405020304" pitchFamily="18" charset="0"/>
                <a:cs typeface="Times New Roman" panose="02020603050405020304" pitchFamily="18" charset="0"/>
              </a:rPr>
              <a:t>Hard Margin Classifier</a:t>
            </a:r>
          </a:p>
          <a:p>
            <a:r>
              <a:rPr lang="en-GB" sz="1600" dirty="0">
                <a:latin typeface="Times New Roman" panose="02020603050405020304" pitchFamily="18" charset="0"/>
                <a:cs typeface="Times New Roman" panose="02020603050405020304" pitchFamily="18" charset="0"/>
              </a:rPr>
              <a:t>The maths behind it !</a:t>
            </a:r>
          </a:p>
          <a:p>
            <a:r>
              <a:rPr lang="en-GB" sz="1600" dirty="0">
                <a:latin typeface="Times New Roman" panose="02020603050405020304" pitchFamily="18" charset="0"/>
                <a:cs typeface="Times New Roman" panose="02020603050405020304" pitchFamily="18" charset="0"/>
              </a:rPr>
              <a:t>Choosing a Hard margin!</a:t>
            </a:r>
          </a:p>
          <a:p>
            <a:r>
              <a:rPr lang="en-GB" sz="1600" dirty="0">
                <a:latin typeface="Times New Roman" panose="02020603050405020304" pitchFamily="18" charset="0"/>
                <a:cs typeface="Times New Roman" panose="02020603050405020304" pitchFamily="18" charset="0"/>
              </a:rPr>
              <a:t>There’s no such thing as  perfect!</a:t>
            </a:r>
          </a:p>
          <a:p>
            <a:r>
              <a:rPr lang="en-GB" sz="1600" dirty="0">
                <a:latin typeface="Times New Roman" panose="02020603050405020304" pitchFamily="18" charset="0"/>
                <a:cs typeface="Times New Roman" panose="02020603050405020304" pitchFamily="18" charset="0"/>
              </a:rPr>
              <a:t>Soft Margin Classifier !!</a:t>
            </a:r>
          </a:p>
          <a:p>
            <a:r>
              <a:rPr lang="en-GB" sz="1600" dirty="0">
                <a:latin typeface="Times New Roman" panose="02020603050405020304" pitchFamily="18" charset="0"/>
                <a:cs typeface="Times New Roman" panose="02020603050405020304" pitchFamily="18" charset="0"/>
              </a:rPr>
              <a:t>Soft Margin Classifier VS Hard Margin Classifier</a:t>
            </a:r>
          </a:p>
          <a:p>
            <a:r>
              <a:rPr lang="en-GB" sz="1600" dirty="0">
                <a:latin typeface="Times New Roman" panose="02020603050405020304" pitchFamily="18" charset="0"/>
                <a:cs typeface="Times New Roman" panose="02020603050405020304" pitchFamily="18" charset="0"/>
              </a:rPr>
              <a:t>Different types of SVMs:</a:t>
            </a:r>
          </a:p>
          <a:p>
            <a:r>
              <a:rPr lang="en-GB" sz="1600" dirty="0">
                <a:latin typeface="Times New Roman" panose="02020603050405020304" pitchFamily="18" charset="0"/>
                <a:cs typeface="Times New Roman" panose="02020603050405020304" pitchFamily="18" charset="0"/>
              </a:rPr>
              <a:t>Linear SVM</a:t>
            </a:r>
          </a:p>
          <a:p>
            <a:r>
              <a:rPr lang="en-GB" sz="1600" dirty="0">
                <a:latin typeface="Times New Roman" panose="02020603050405020304" pitchFamily="18" charset="0"/>
                <a:cs typeface="Times New Roman" panose="02020603050405020304" pitchFamily="18" charset="0"/>
              </a:rPr>
              <a:t>Non - Linear SVM</a:t>
            </a:r>
          </a:p>
          <a:p>
            <a:r>
              <a:rPr lang="en-GB" sz="1600" dirty="0">
                <a:latin typeface="Times New Roman" panose="02020603050405020304" pitchFamily="18" charset="0"/>
                <a:cs typeface="Times New Roman" panose="02020603050405020304" pitchFamily="18" charset="0"/>
              </a:rPr>
              <a:t>Kernel Trick</a:t>
            </a:r>
          </a:p>
          <a:p>
            <a:r>
              <a:rPr lang="en-GB" sz="1600" dirty="0">
                <a:latin typeface="Times New Roman" panose="02020603050405020304" pitchFamily="18" charset="0"/>
                <a:cs typeface="Times New Roman" panose="02020603050405020304" pitchFamily="18" charset="0"/>
              </a:rPr>
              <a:t>Types of Kernels</a:t>
            </a:r>
          </a:p>
          <a:p>
            <a:r>
              <a:rPr lang="en-GB" sz="1600" dirty="0">
                <a:latin typeface="Times New Roman" panose="02020603050405020304" pitchFamily="18" charset="0"/>
                <a:cs typeface="Times New Roman" panose="02020603050405020304" pitchFamily="18" charset="0"/>
              </a:rPr>
              <a:t>Linear Kernel</a:t>
            </a:r>
          </a:p>
          <a:p>
            <a:pPr marL="0" indent="0">
              <a:buNone/>
            </a:pPr>
            <a:endParaRPr lang="en-GB" sz="1600" dirty="0"/>
          </a:p>
        </p:txBody>
      </p:sp>
      <p:sp>
        <p:nvSpPr>
          <p:cNvPr id="5" name="TextBox 4">
            <a:extLst>
              <a:ext uri="{FF2B5EF4-FFF2-40B4-BE49-F238E27FC236}">
                <a16:creationId xmlns:a16="http://schemas.microsoft.com/office/drawing/2014/main" id="{8A574D71-9EBD-5600-1A00-16570DA702A2}"/>
              </a:ext>
            </a:extLst>
          </p:cNvPr>
          <p:cNvSpPr txBox="1"/>
          <p:nvPr/>
        </p:nvSpPr>
        <p:spPr>
          <a:xfrm>
            <a:off x="5407376" y="1238603"/>
            <a:ext cx="7044266" cy="1815882"/>
          </a:xfrm>
          <a:prstGeom prst="rect">
            <a:avLst/>
          </a:prstGeom>
          <a:noFill/>
        </p:spPr>
        <p:txBody>
          <a:bodyPr wrap="square">
            <a:spAutoFit/>
          </a:bodyPr>
          <a:lstStyle/>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Polynomial Kernel</a:t>
            </a:r>
          </a:p>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RBF Kernel</a:t>
            </a:r>
          </a:p>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So many kernels which one to use ????</a:t>
            </a:r>
          </a:p>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Overfitting</a:t>
            </a:r>
          </a:p>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Grid Search</a:t>
            </a:r>
          </a:p>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Advantages of SVM</a:t>
            </a:r>
          </a:p>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References</a:t>
            </a:r>
          </a:p>
        </p:txBody>
      </p:sp>
      <p:pic>
        <p:nvPicPr>
          <p:cNvPr id="11" name="Audio 10">
            <a:hlinkClick r:id="" action="ppaction://media"/>
            <a:extLst>
              <a:ext uri="{FF2B5EF4-FFF2-40B4-BE49-F238E27FC236}">
                <a16:creationId xmlns:a16="http://schemas.microsoft.com/office/drawing/2014/main" id="{E1D47B67-D832-3A3A-EC76-E4BD71DE68D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605836236"/>
      </p:ext>
    </p:extLst>
  </p:cSld>
  <p:clrMapOvr>
    <a:masterClrMapping/>
  </p:clrMapOvr>
  <mc:AlternateContent xmlns:mc="http://schemas.openxmlformats.org/markup-compatibility/2006">
    <mc:Choice xmlns:p14="http://schemas.microsoft.com/office/powerpoint/2010/main" Requires="p14">
      <p:transition spd="slow" p14:dur="2000" advTm="512"/>
    </mc:Choice>
    <mc:Fallback>
      <p:transition spd="slow" advTm="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7A8EE5B-F121-1BAB-F52C-63F0A8CD6B6C}"/>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043EB26-9639-3490-1EE5-59B9039CC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A5C23A02-EB93-38F1-E070-F0D9FD52D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D9CBED32-EDB2-920C-D50E-464B6E253FB2}"/>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D9CBED32-EDB2-920C-D50E-464B6E253FB2}"/>
                  </a:ext>
                </a:extLst>
              </p:cNvPr>
              <p:cNvPicPr/>
              <p:nvPr/>
            </p:nvPicPr>
            <p:blipFill>
              <a:blip r:embed="rId5"/>
              <a:stretch>
                <a:fillRect/>
              </a:stretch>
            </p:blipFill>
            <p:spPr>
              <a:xfrm>
                <a:off x="1726961" y="-576287"/>
                <a:ext cx="20160" cy="18000"/>
              </a:xfrm>
              <a:prstGeom prst="rect">
                <a:avLst/>
              </a:prstGeom>
            </p:spPr>
          </p:pic>
        </mc:Fallback>
      </mc:AlternateContent>
      <p:pic>
        <p:nvPicPr>
          <p:cNvPr id="2050" name="Picture 2">
            <a:extLst>
              <a:ext uri="{FF2B5EF4-FFF2-40B4-BE49-F238E27FC236}">
                <a16:creationId xmlns:a16="http://schemas.microsoft.com/office/drawing/2014/main" id="{5FD1CA5D-E9F3-0BD5-B805-29F562345CB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30939" y="2721685"/>
            <a:ext cx="4654034" cy="377213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3CFFB32-AC84-F01E-D418-5A634C019E1D}"/>
              </a:ext>
            </a:extLst>
          </p:cNvPr>
          <p:cNvSpPr txBox="1">
            <a:spLocks noGrp="1"/>
          </p:cNvSpPr>
          <p:nvPr>
            <p:ph type="title" idx="4294967295"/>
          </p:nvPr>
        </p:nvSpPr>
        <p:spPr>
          <a:xfrm>
            <a:off x="473337" y="1966969"/>
            <a:ext cx="4532266" cy="646331"/>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chemeClr val="tx1"/>
                </a:solidFill>
                <a:effectLst/>
                <a:uLnTx/>
                <a:uFillTx/>
                <a:latin typeface="+mn-lt"/>
                <a:ea typeface="+mn-ea"/>
                <a:cs typeface="+mn-cs"/>
              </a:rPr>
              <a:t>The maths behind it !</a:t>
            </a:r>
          </a:p>
        </p:txBody>
      </p:sp>
      <p:sp>
        <p:nvSpPr>
          <p:cNvPr id="3" name="TextBox 2">
            <a:extLst>
              <a:ext uri="{FF2B5EF4-FFF2-40B4-BE49-F238E27FC236}">
                <a16:creationId xmlns:a16="http://schemas.microsoft.com/office/drawing/2014/main" id="{C4BA784E-38CA-E790-FDEB-AD0D9FBF77E3}"/>
              </a:ext>
            </a:extLst>
          </p:cNvPr>
          <p:cNvSpPr txBox="1"/>
          <p:nvPr/>
        </p:nvSpPr>
        <p:spPr>
          <a:xfrm>
            <a:off x="6573224" y="1253216"/>
            <a:ext cx="2786084" cy="1338828"/>
          </a:xfrm>
          <a:prstGeom prst="rect">
            <a:avLst/>
          </a:prstGeom>
          <a:noFill/>
        </p:spPr>
        <p:txBody>
          <a:bodyPr wrap="none" rtlCol="0">
            <a:spAutoFit/>
          </a:bodyPr>
          <a:lstStyle/>
          <a:p>
            <a:pPr algn="l">
              <a:lnSpc>
                <a:spcPts val="1800"/>
              </a:lnSpc>
              <a:buNone/>
            </a:pPr>
            <a:r>
              <a:rPr lang="en-IN" b="1" i="0" dirty="0">
                <a:solidFill>
                  <a:srgbClr val="242424"/>
                </a:solidFill>
                <a:effectLst/>
                <a:latin typeface="sohne"/>
              </a:rPr>
              <a:t>Decision rules:</a:t>
            </a:r>
          </a:p>
          <a:p>
            <a:pPr marL="342900" indent="-342900" algn="l">
              <a:lnSpc>
                <a:spcPts val="1800"/>
              </a:lnSpc>
              <a:buAutoNum type="arabicPeriod"/>
            </a:pPr>
            <a:r>
              <a:rPr lang="fr-FR" b="1" i="0" dirty="0">
                <a:solidFill>
                  <a:srgbClr val="242424"/>
                </a:solidFill>
                <a:effectLst/>
                <a:latin typeface="source-serif-pro"/>
              </a:rPr>
              <a:t>for y=+1 -&gt; W^T*X+b≥1</a:t>
            </a:r>
            <a:endParaRPr lang="en-IN" b="1" dirty="0">
              <a:solidFill>
                <a:srgbClr val="242424"/>
              </a:solidFill>
              <a:latin typeface="sohne"/>
            </a:endParaRPr>
          </a:p>
          <a:p>
            <a:pPr marL="342900" indent="-342900" algn="l">
              <a:lnSpc>
                <a:spcPts val="1800"/>
              </a:lnSpc>
              <a:buAutoNum type="arabicPeriod"/>
            </a:pPr>
            <a:r>
              <a:rPr lang="fr-FR" b="1" i="0" dirty="0">
                <a:solidFill>
                  <a:srgbClr val="242424"/>
                </a:solidFill>
                <a:effectLst/>
                <a:latin typeface="source-serif-pro"/>
              </a:rPr>
              <a:t>for y=-1 -&gt; W^T*</a:t>
            </a:r>
            <a:r>
              <a:rPr lang="fr-FR" b="1" i="0" dirty="0" err="1">
                <a:solidFill>
                  <a:srgbClr val="242424"/>
                </a:solidFill>
                <a:effectLst/>
                <a:latin typeface="source-serif-pro"/>
              </a:rPr>
              <a:t>X+b</a:t>
            </a:r>
            <a:r>
              <a:rPr lang="fr-FR" b="1" i="0" dirty="0">
                <a:solidFill>
                  <a:srgbClr val="242424"/>
                </a:solidFill>
                <a:effectLst/>
                <a:latin typeface="source-serif-pro"/>
              </a:rPr>
              <a:t>≤-1</a:t>
            </a:r>
            <a:endParaRPr lang="en-IN" b="1" i="0" dirty="0">
              <a:solidFill>
                <a:srgbClr val="242424"/>
              </a:solidFill>
              <a:effectLst/>
              <a:latin typeface="sohne"/>
            </a:endParaRPr>
          </a:p>
          <a:p>
            <a:pPr>
              <a:buNone/>
            </a:pPr>
            <a:br>
              <a:rPr lang="en-IN" dirty="0"/>
            </a:br>
            <a:endParaRPr lang="en-IN" dirty="0"/>
          </a:p>
        </p:txBody>
      </p:sp>
      <p:sp>
        <p:nvSpPr>
          <p:cNvPr id="6" name="TextBox 5">
            <a:extLst>
              <a:ext uri="{FF2B5EF4-FFF2-40B4-BE49-F238E27FC236}">
                <a16:creationId xmlns:a16="http://schemas.microsoft.com/office/drawing/2014/main" id="{6F9290BB-997C-25FD-2581-6E5199CEEEDC}"/>
              </a:ext>
            </a:extLst>
          </p:cNvPr>
          <p:cNvSpPr txBox="1"/>
          <p:nvPr/>
        </p:nvSpPr>
        <p:spPr>
          <a:xfrm>
            <a:off x="7702402" y="4082028"/>
            <a:ext cx="6097904" cy="369332"/>
          </a:xfrm>
          <a:prstGeom prst="rect">
            <a:avLst/>
          </a:prstGeom>
          <a:noFill/>
        </p:spPr>
        <p:txBody>
          <a:bodyPr wrap="square">
            <a:spAutoFit/>
          </a:bodyPr>
          <a:lstStyle/>
          <a:p>
            <a:r>
              <a:rPr lang="fr-FR" b="0" i="0" dirty="0">
                <a:solidFill>
                  <a:srgbClr val="242424"/>
                </a:solidFill>
                <a:effectLst/>
                <a:latin typeface="source-serif-pro"/>
              </a:rPr>
              <a:t> </a:t>
            </a:r>
            <a:r>
              <a:rPr lang="fr-FR" b="1" i="0" dirty="0">
                <a:solidFill>
                  <a:srgbClr val="242424"/>
                </a:solidFill>
                <a:effectLst/>
                <a:latin typeface="source-serif-pro"/>
              </a:rPr>
              <a:t>Y*(W^T*</a:t>
            </a:r>
            <a:r>
              <a:rPr lang="fr-FR" b="1" i="0" dirty="0" err="1">
                <a:solidFill>
                  <a:srgbClr val="242424"/>
                </a:solidFill>
                <a:effectLst/>
                <a:latin typeface="source-serif-pro"/>
              </a:rPr>
              <a:t>X+b</a:t>
            </a:r>
            <a:r>
              <a:rPr lang="fr-FR" b="1" i="0" dirty="0">
                <a:solidFill>
                  <a:srgbClr val="242424"/>
                </a:solidFill>
                <a:effectLst/>
                <a:latin typeface="source-serif-pro"/>
              </a:rPr>
              <a:t>)≥+1</a:t>
            </a:r>
            <a:endParaRPr lang="en-IN" dirty="0"/>
          </a:p>
        </p:txBody>
      </p:sp>
      <p:pic>
        <p:nvPicPr>
          <p:cNvPr id="7" name="Audio 6">
            <a:hlinkClick r:id="" action="ppaction://media"/>
            <a:extLst>
              <a:ext uri="{FF2B5EF4-FFF2-40B4-BE49-F238E27FC236}">
                <a16:creationId xmlns:a16="http://schemas.microsoft.com/office/drawing/2014/main" id="{31C4355E-D611-5A60-6BCE-6D379BEAAD7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83031541"/>
      </p:ext>
    </p:extLst>
  </p:cSld>
  <p:clrMapOvr>
    <a:masterClrMapping/>
  </p:clrMapOvr>
  <mc:AlternateContent xmlns:mc="http://schemas.openxmlformats.org/markup-compatibility/2006">
    <mc:Choice xmlns:p14="http://schemas.microsoft.com/office/powerpoint/2010/main" Requires="p14">
      <p:transition spd="slow" p14:dur="2000" advTm="4451"/>
    </mc:Choice>
    <mc:Fallback>
      <p:transition spd="slow" advTm="4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2E0CDF-2E20-A4AD-A9C6-B91A3C7E24C9}"/>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34360E4-AAD3-F2C9-6F6E-80AED7E509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FDFDC37C-E6D5-EA24-7101-0086065895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1B568611-1F38-76E6-06CC-CFFE9CDEAF6C}"/>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1B568611-1F38-76E6-06CC-CFFE9CDEAF6C}"/>
                  </a:ext>
                </a:extLst>
              </p:cNvPr>
              <p:cNvPicPr/>
              <p:nvPr/>
            </p:nvPicPr>
            <p:blipFill>
              <a:blip r:embed="rId5"/>
              <a:stretch>
                <a:fillRect/>
              </a:stretch>
            </p:blipFill>
            <p:spPr>
              <a:xfrm>
                <a:off x="1726961" y="-576287"/>
                <a:ext cx="20160" cy="18000"/>
              </a:xfrm>
              <a:prstGeom prst="rect">
                <a:avLst/>
              </a:prstGeom>
            </p:spPr>
          </p:pic>
        </mc:Fallback>
      </mc:AlternateContent>
      <p:pic>
        <p:nvPicPr>
          <p:cNvPr id="2050" name="Picture 2">
            <a:extLst>
              <a:ext uri="{FF2B5EF4-FFF2-40B4-BE49-F238E27FC236}">
                <a16:creationId xmlns:a16="http://schemas.microsoft.com/office/drawing/2014/main" id="{9683C275-4974-138C-09EA-54C06DE8554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63268" y="2849580"/>
            <a:ext cx="4654034" cy="377213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A4E2BAB-FC18-E1D2-9F5E-1F8CE3A88404}"/>
              </a:ext>
            </a:extLst>
          </p:cNvPr>
          <p:cNvSpPr txBox="1"/>
          <p:nvPr/>
        </p:nvSpPr>
        <p:spPr>
          <a:xfrm>
            <a:off x="473337" y="1966969"/>
            <a:ext cx="4532266" cy="646331"/>
          </a:xfrm>
          <a:prstGeom prst="rect">
            <a:avLst/>
          </a:prstGeom>
          <a:noFill/>
        </p:spPr>
        <p:txBody>
          <a:bodyPr wrap="none" rtlCol="0">
            <a:spAutoFit/>
          </a:bodyPr>
          <a:lstStyle/>
          <a:p>
            <a:r>
              <a:rPr lang="en-IN" sz="3600" b="1" dirty="0"/>
              <a:t>The maths behind it !</a:t>
            </a:r>
          </a:p>
        </p:txBody>
      </p:sp>
      <p:pic>
        <p:nvPicPr>
          <p:cNvPr id="8" name="Picture 7">
            <a:extLst>
              <a:ext uri="{FF2B5EF4-FFF2-40B4-BE49-F238E27FC236}">
                <a16:creationId xmlns:a16="http://schemas.microsoft.com/office/drawing/2014/main" id="{AFF13A57-36A9-4BDF-B8F9-BF3A76A68C2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29000" y="2613300"/>
            <a:ext cx="6763000" cy="3360910"/>
          </a:xfrm>
          <a:prstGeom prst="rect">
            <a:avLst/>
          </a:prstGeom>
        </p:spPr>
      </p:pic>
      <p:sp>
        <p:nvSpPr>
          <p:cNvPr id="9" name="Title 8">
            <a:extLst>
              <a:ext uri="{FF2B5EF4-FFF2-40B4-BE49-F238E27FC236}">
                <a16:creationId xmlns:a16="http://schemas.microsoft.com/office/drawing/2014/main" id="{A64254AA-5BF2-0EC3-D60C-A516F6ED6600}"/>
              </a:ext>
            </a:extLst>
          </p:cNvPr>
          <p:cNvSpPr txBox="1">
            <a:spLocks noGrp="1"/>
          </p:cNvSpPr>
          <p:nvPr>
            <p:ph type="title" idx="4294967295"/>
          </p:nvPr>
        </p:nvSpPr>
        <p:spPr>
          <a:xfrm>
            <a:off x="6389370" y="1966969"/>
            <a:ext cx="1643207" cy="461665"/>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400" b="1" i="0" u="sng" strike="noStrike" kern="1200" cap="none" spc="0" normalizeH="0" baseline="0" noProof="0" dirty="0">
                <a:ln>
                  <a:noFill/>
                </a:ln>
                <a:solidFill>
                  <a:schemeClr val="tx1"/>
                </a:solidFill>
                <a:effectLst/>
                <a:uLnTx/>
                <a:uFillTx/>
                <a:latin typeface="+mn-lt"/>
                <a:ea typeface="+mn-ea"/>
                <a:cs typeface="+mn-cs"/>
              </a:rPr>
              <a:t>Main Aim:</a:t>
            </a:r>
          </a:p>
        </p:txBody>
      </p:sp>
      <mc:AlternateContent xmlns:mc="http://schemas.openxmlformats.org/markup-compatibility/2006">
        <mc:Choice xmlns:p14="http://schemas.microsoft.com/office/powerpoint/2010/main" Requires="p14">
          <p:contentPart p14:bwMode="auto" r:id="rId8">
            <p14:nvContentPartPr>
              <p14:cNvPr id="13" name="Ink 12">
                <a:extLst>
                  <a:ext uri="{FF2B5EF4-FFF2-40B4-BE49-F238E27FC236}">
                    <a16:creationId xmlns:a16="http://schemas.microsoft.com/office/drawing/2014/main" id="{D1012902-4B4B-F098-6CA7-710A6AAB3F1A}"/>
                  </a:ext>
                </a:extLst>
              </p14:cNvPr>
              <p14:cNvContentPartPr/>
              <p14:nvPr/>
            </p14:nvContentPartPr>
            <p14:xfrm>
              <a:off x="5573880" y="5422680"/>
              <a:ext cx="360" cy="360"/>
            </p14:xfrm>
          </p:contentPart>
        </mc:Choice>
        <mc:Fallback>
          <p:pic>
            <p:nvPicPr>
              <p:cNvPr id="13" name="Ink 12">
                <a:extLst>
                  <a:ext uri="{FF2B5EF4-FFF2-40B4-BE49-F238E27FC236}">
                    <a16:creationId xmlns:a16="http://schemas.microsoft.com/office/drawing/2014/main" id="{D1012902-4B4B-F098-6CA7-710A6AAB3F1A}"/>
                  </a:ext>
                </a:extLst>
              </p:cNvPr>
              <p:cNvPicPr/>
              <p:nvPr/>
            </p:nvPicPr>
            <p:blipFill>
              <a:blip r:embed="rId9"/>
              <a:stretch>
                <a:fillRect/>
              </a:stretch>
            </p:blipFill>
            <p:spPr>
              <a:xfrm>
                <a:off x="5564520" y="5413320"/>
                <a:ext cx="19080" cy="1908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0" name="Ink 19">
                <a:extLst>
                  <a:ext uri="{FF2B5EF4-FFF2-40B4-BE49-F238E27FC236}">
                    <a16:creationId xmlns:a16="http://schemas.microsoft.com/office/drawing/2014/main" id="{1DCD328F-6FEC-87CC-9925-461DB1A529BF}"/>
                  </a:ext>
                </a:extLst>
              </p14:cNvPr>
              <p14:cNvContentPartPr/>
              <p14:nvPr/>
            </p14:nvContentPartPr>
            <p14:xfrm>
              <a:off x="5844960" y="5207400"/>
              <a:ext cx="1818360" cy="1028880"/>
            </p14:xfrm>
          </p:contentPart>
        </mc:Choice>
        <mc:Fallback>
          <p:pic>
            <p:nvPicPr>
              <p:cNvPr id="20" name="Ink 19">
                <a:extLst>
                  <a:ext uri="{FF2B5EF4-FFF2-40B4-BE49-F238E27FC236}">
                    <a16:creationId xmlns:a16="http://schemas.microsoft.com/office/drawing/2014/main" id="{1DCD328F-6FEC-87CC-9925-461DB1A529BF}"/>
                  </a:ext>
                </a:extLst>
              </p:cNvPr>
              <p:cNvPicPr/>
              <p:nvPr/>
            </p:nvPicPr>
            <p:blipFill>
              <a:blip r:embed="rId11"/>
              <a:stretch>
                <a:fillRect/>
              </a:stretch>
            </p:blipFill>
            <p:spPr>
              <a:xfrm>
                <a:off x="5835600" y="5198040"/>
                <a:ext cx="1837080" cy="1047600"/>
              </a:xfrm>
              <a:prstGeom prst="rect">
                <a:avLst/>
              </a:prstGeom>
            </p:spPr>
          </p:pic>
        </mc:Fallback>
      </mc:AlternateContent>
      <mc:AlternateContent xmlns:mc="http://schemas.openxmlformats.org/markup-compatibility/2006">
        <mc:Choice xmlns:p14="http://schemas.microsoft.com/office/powerpoint/2010/main" xmlns:iact="http://schemas.microsoft.com/office/powerpoint/2014/inkAction" Requires="p14 iact">
          <p:contentPart p14:bwMode="auto" r:id="rId12">
            <p14:nvContentPartPr>
              <p14:cNvPr id="21" name="Ink 20">
                <a:extLst>
                  <a:ext uri="{FF2B5EF4-FFF2-40B4-BE49-F238E27FC236}">
                    <a16:creationId xmlns:a16="http://schemas.microsoft.com/office/drawing/2014/main" id="{6DCB9FF9-13D9-3800-AF4D-4BAC206C2B95}"/>
                  </a:ext>
                </a:extLst>
              </p14:cNvPr>
              <p14:cNvContentPartPr/>
              <p14:nvPr>
                <p:extLst>
                  <p:ext uri="{42D2F446-02D8-4167-A562-619A0277C38B}">
                    <p15:isNarration xmlns:p15="http://schemas.microsoft.com/office/powerpoint/2012/main" val="1"/>
                  </p:ext>
                </p:extLst>
              </p14:nvPr>
            </p14:nvContentPartPr>
            <p14:xfrm>
              <a:off x="5940720" y="5510520"/>
              <a:ext cx="2177280" cy="359280"/>
            </p14:xfrm>
          </p:contentPart>
        </mc:Choice>
        <mc:Fallback>
          <p:pic>
            <p:nvPicPr>
              <p:cNvPr id="21" name="Ink 20">
                <a:extLst>
                  <a:ext uri="{FF2B5EF4-FFF2-40B4-BE49-F238E27FC236}">
                    <a16:creationId xmlns:a16="http://schemas.microsoft.com/office/drawing/2014/main" id="{6DCB9FF9-13D9-3800-AF4D-4BAC206C2B95}"/>
                  </a:ext>
                </a:extLst>
              </p:cNvPr>
              <p:cNvPicPr>
                <a:picLocks noGrp="1" noRot="1" noChangeAspect="1" noMove="1" noResize="1" noEditPoints="1" noAdjustHandles="1" noChangeArrowheads="1" noChangeShapeType="1"/>
              </p:cNvPicPr>
              <p:nvPr/>
            </p:nvPicPr>
            <p:blipFill>
              <a:blip r:embed="rId13"/>
              <a:stretch>
                <a:fillRect/>
              </a:stretch>
            </p:blipFill>
            <p:spPr>
              <a:xfrm>
                <a:off x="5924880" y="5447160"/>
                <a:ext cx="2208600" cy="486000"/>
              </a:xfrm>
              <a:prstGeom prst="rect">
                <a:avLst/>
              </a:prstGeom>
            </p:spPr>
          </p:pic>
        </mc:Fallback>
      </mc:AlternateContent>
      <p:pic>
        <p:nvPicPr>
          <p:cNvPr id="22" name="Audio 21">
            <a:hlinkClick r:id="" action="ppaction://media"/>
            <a:extLst>
              <a:ext uri="{FF2B5EF4-FFF2-40B4-BE49-F238E27FC236}">
                <a16:creationId xmlns:a16="http://schemas.microsoft.com/office/drawing/2014/main" id="{7F5C5BF7-1BC5-5940-4569-21C82CBF322A}"/>
              </a:ext>
            </a:extLst>
          </p:cNvPr>
          <p:cNvPicPr>
            <a:picLocks noChangeAspect="1"/>
          </p:cNvPicPr>
          <p:nvPr>
            <a:audioFile r:link="rId2"/>
            <p:extLst>
              <p:ext uri="{DAA4B4D4-6D71-4841-9C94-3DE7FCFB9230}">
                <p14:media xmlns:p14="http://schemas.microsoft.com/office/powerpoint/2010/main" r:embed="rId1"/>
              </p:ext>
            </p:extLst>
          </p:nvPr>
        </p:nvPicPr>
        <p:blipFill>
          <a:blip r:embed="rId1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08320048"/>
      </p:ext>
    </p:extLst>
  </p:cSld>
  <p:clrMapOvr>
    <a:masterClrMapping/>
  </p:clrMapOvr>
  <mc:AlternateContent xmlns:mc="http://schemas.openxmlformats.org/markup-compatibility/2006">
    <mc:Choice xmlns:p14="http://schemas.microsoft.com/office/powerpoint/2010/main" Requires="p14">
      <p:transition spd="slow" p14:dur="2000" advTm="8744"/>
    </mc:Choice>
    <mc:Fallback>
      <p:transition spd="slow" advTm="87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par>
                                <p:cTn id="7" presetID="59"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md type="call" cmd="playFrom(0.0)">
                                      <p:cBhvr>
                                        <p:cTn id="9"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E830AD8-FD96-31C7-A02B-0C0DF5E51C91}"/>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8D846CD-FE0F-2797-C32A-90ACC4859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E2734A-F875-80F2-5855-9F510D403241}"/>
              </a:ext>
            </a:extLst>
          </p:cNvPr>
          <p:cNvSpPr>
            <a:spLocks noGrp="1"/>
          </p:cNvSpPr>
          <p:nvPr>
            <p:ph type="title"/>
          </p:nvPr>
        </p:nvSpPr>
        <p:spPr>
          <a:xfrm>
            <a:off x="630936" y="639520"/>
            <a:ext cx="5465064" cy="1719072"/>
          </a:xfrm>
        </p:spPr>
        <p:txBody>
          <a:bodyPr anchor="b">
            <a:normAutofit/>
          </a:bodyPr>
          <a:lstStyle/>
          <a:p>
            <a:r>
              <a:rPr lang="en-GB" sz="4600" dirty="0"/>
              <a:t>Choosing a Hard margin!</a:t>
            </a:r>
          </a:p>
        </p:txBody>
      </p:sp>
      <p:sp>
        <p:nvSpPr>
          <p:cNvPr id="19" name="sketch line">
            <a:extLst>
              <a:ext uri="{FF2B5EF4-FFF2-40B4-BE49-F238E27FC236}">
                <a16:creationId xmlns:a16="http://schemas.microsoft.com/office/drawing/2014/main" id="{BEC17FE7-4AD6-4E21-896C-1E423641BB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43D9297B-B157-A00C-B575-B9C2879E50D9}"/>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43D9297B-B157-A00C-B575-B9C2879E50D9}"/>
                  </a:ext>
                </a:extLst>
              </p:cNvPr>
              <p:cNvPicPr/>
              <p:nvPr/>
            </p:nvPicPr>
            <p:blipFill>
              <a:blip r:embed="rId5"/>
              <a:stretch>
                <a:fillRect/>
              </a:stretch>
            </p:blipFill>
            <p:spPr>
              <a:xfrm>
                <a:off x="1726961" y="-576287"/>
                <a:ext cx="20160" cy="18000"/>
              </a:xfrm>
              <a:prstGeom prst="rect">
                <a:avLst/>
              </a:prstGeom>
            </p:spPr>
          </p:pic>
        </mc:Fallback>
      </mc:AlternateContent>
      <p:pic>
        <p:nvPicPr>
          <p:cNvPr id="3" name="Picture 2">
            <a:extLst>
              <a:ext uri="{FF2B5EF4-FFF2-40B4-BE49-F238E27FC236}">
                <a16:creationId xmlns:a16="http://schemas.microsoft.com/office/drawing/2014/main" id="{ECD62ACE-50E9-E1CE-648D-EB4B7923E06E}"/>
              </a:ext>
            </a:extLst>
          </p:cNvPr>
          <p:cNvPicPr>
            <a:picLocks noChangeAspect="1"/>
          </p:cNvPicPr>
          <p:nvPr/>
        </p:nvPicPr>
        <p:blipFill>
          <a:blip r:embed="rId6"/>
          <a:srcRect l="2" t="1723" r="51906" b="4868"/>
          <a:stretch/>
        </p:blipFill>
        <p:spPr>
          <a:xfrm>
            <a:off x="6274308" y="639520"/>
            <a:ext cx="5465063" cy="3641897"/>
          </a:xfrm>
          <a:prstGeom prst="rect">
            <a:avLst/>
          </a:prstGeom>
        </p:spPr>
      </p:pic>
      <p:sp>
        <p:nvSpPr>
          <p:cNvPr id="4" name="TextBox 3">
            <a:extLst>
              <a:ext uri="{FF2B5EF4-FFF2-40B4-BE49-F238E27FC236}">
                <a16:creationId xmlns:a16="http://schemas.microsoft.com/office/drawing/2014/main" id="{43B4EA1E-7D6D-8D67-5819-068468312DD4}"/>
              </a:ext>
            </a:extLst>
          </p:cNvPr>
          <p:cNvSpPr txBox="1"/>
          <p:nvPr/>
        </p:nvSpPr>
        <p:spPr>
          <a:xfrm>
            <a:off x="2275335" y="4650264"/>
            <a:ext cx="6271269" cy="369332"/>
          </a:xfrm>
          <a:prstGeom prst="rect">
            <a:avLst/>
          </a:prstGeom>
          <a:noFill/>
        </p:spPr>
        <p:txBody>
          <a:bodyPr wrap="none" rtlCol="0">
            <a:spAutoFit/>
          </a:bodyPr>
          <a:lstStyle/>
          <a:p>
            <a:r>
              <a:rPr lang="en-IN" dirty="0"/>
              <a:t>So there are many lines in this 2D plane which one to choose?</a:t>
            </a:r>
          </a:p>
        </p:txBody>
      </p:sp>
      <p:pic>
        <p:nvPicPr>
          <p:cNvPr id="7" name="Audio 6">
            <a:hlinkClick r:id="" action="ppaction://media"/>
            <a:extLst>
              <a:ext uri="{FF2B5EF4-FFF2-40B4-BE49-F238E27FC236}">
                <a16:creationId xmlns:a16="http://schemas.microsoft.com/office/drawing/2014/main" id="{FE9CE518-FBA8-8F7D-610E-CB81500C4EF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857563785"/>
      </p:ext>
    </p:extLst>
  </p:cSld>
  <p:clrMapOvr>
    <a:masterClrMapping/>
  </p:clrMapOvr>
  <mc:AlternateContent xmlns:mc="http://schemas.openxmlformats.org/markup-compatibility/2006">
    <mc:Choice xmlns:p14="http://schemas.microsoft.com/office/powerpoint/2010/main" Requires="p14">
      <p:transition spd="slow" p14:dur="2000" advTm="9328"/>
    </mc:Choice>
    <mc:Fallback>
      <p:transition spd="slow" advTm="9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B0BFBF5-B73E-9B1A-E80C-832BAE44180A}"/>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CBCA8AD-FB8B-0541-EB3A-3B7C30F5DD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45B1EA-F590-E8DF-5E18-43FD2B3AAB3C}"/>
              </a:ext>
            </a:extLst>
          </p:cNvPr>
          <p:cNvSpPr>
            <a:spLocks noGrp="1"/>
          </p:cNvSpPr>
          <p:nvPr>
            <p:ph type="title"/>
          </p:nvPr>
        </p:nvSpPr>
        <p:spPr>
          <a:xfrm>
            <a:off x="630936" y="639520"/>
            <a:ext cx="5465064" cy="1719072"/>
          </a:xfrm>
        </p:spPr>
        <p:txBody>
          <a:bodyPr anchor="b">
            <a:normAutofit/>
          </a:bodyPr>
          <a:lstStyle/>
          <a:p>
            <a:r>
              <a:rPr lang="en-GB" sz="4600" dirty="0"/>
              <a:t>Choosing a Hard margin!</a:t>
            </a:r>
          </a:p>
        </p:txBody>
      </p:sp>
      <p:sp>
        <p:nvSpPr>
          <p:cNvPr id="19" name="sketch line">
            <a:extLst>
              <a:ext uri="{FF2B5EF4-FFF2-40B4-BE49-F238E27FC236}">
                <a16:creationId xmlns:a16="http://schemas.microsoft.com/office/drawing/2014/main" id="{E1B0E13D-3EF4-A201-73E9-769D13ACB7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6E2B290E-91C6-6BBE-DCD2-F4CBEFF8C3D5}"/>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6E2B290E-91C6-6BBE-DCD2-F4CBEFF8C3D5}"/>
                  </a:ext>
                </a:extLst>
              </p:cNvPr>
              <p:cNvPicPr/>
              <p:nvPr/>
            </p:nvPicPr>
            <p:blipFill>
              <a:blip r:embed="rId5"/>
              <a:stretch>
                <a:fillRect/>
              </a:stretch>
            </p:blipFill>
            <p:spPr>
              <a:xfrm>
                <a:off x="1726961" y="-576287"/>
                <a:ext cx="20160" cy="18000"/>
              </a:xfrm>
              <a:prstGeom prst="rect">
                <a:avLst/>
              </a:prstGeom>
            </p:spPr>
          </p:pic>
        </mc:Fallback>
      </mc:AlternateContent>
      <p:pic>
        <p:nvPicPr>
          <p:cNvPr id="3" name="Picture 2">
            <a:extLst>
              <a:ext uri="{FF2B5EF4-FFF2-40B4-BE49-F238E27FC236}">
                <a16:creationId xmlns:a16="http://schemas.microsoft.com/office/drawing/2014/main" id="{A387E54F-2B17-5A7B-E607-46007793C656}"/>
              </a:ext>
            </a:extLst>
          </p:cNvPr>
          <p:cNvPicPr>
            <a:picLocks noChangeAspect="1"/>
          </p:cNvPicPr>
          <p:nvPr/>
        </p:nvPicPr>
        <p:blipFill>
          <a:blip r:embed="rId6"/>
          <a:srcRect l="2" t="1723" r="51906" b="4868"/>
          <a:stretch/>
        </p:blipFill>
        <p:spPr>
          <a:xfrm>
            <a:off x="6411468" y="296505"/>
            <a:ext cx="5465063" cy="3641897"/>
          </a:xfrm>
          <a:prstGeom prst="rect">
            <a:avLst/>
          </a:prstGeom>
        </p:spPr>
      </p:pic>
      <p:sp>
        <p:nvSpPr>
          <p:cNvPr id="4" name="TextBox 3">
            <a:extLst>
              <a:ext uri="{FF2B5EF4-FFF2-40B4-BE49-F238E27FC236}">
                <a16:creationId xmlns:a16="http://schemas.microsoft.com/office/drawing/2014/main" id="{477D92CA-D2D2-3346-E444-F0456288DC0C}"/>
              </a:ext>
            </a:extLst>
          </p:cNvPr>
          <p:cNvSpPr txBox="1"/>
          <p:nvPr/>
        </p:nvSpPr>
        <p:spPr>
          <a:xfrm>
            <a:off x="1735961" y="4650264"/>
            <a:ext cx="10251392" cy="369332"/>
          </a:xfrm>
          <a:prstGeom prst="rect">
            <a:avLst/>
          </a:prstGeom>
          <a:noFill/>
        </p:spPr>
        <p:txBody>
          <a:bodyPr wrap="square" rtlCol="0">
            <a:spAutoFit/>
          </a:bodyPr>
          <a:lstStyle/>
          <a:p>
            <a:r>
              <a:rPr lang="en-IN" b="1" dirty="0"/>
              <a:t>The Answer </a:t>
            </a:r>
            <a:r>
              <a:rPr lang="en-IN" dirty="0"/>
              <a:t>: </a:t>
            </a:r>
            <a:r>
              <a:rPr lang="en-GB" dirty="0">
                <a:latin typeface="Google Sans"/>
              </a:rPr>
              <a:t>T</a:t>
            </a:r>
            <a:r>
              <a:rPr lang="en-GB" b="0" i="0" dirty="0">
                <a:effectLst/>
                <a:latin typeface="Google Sans"/>
              </a:rPr>
              <a:t>he one which is farthest from the data points or the one which has a maximum margin</a:t>
            </a:r>
            <a:r>
              <a:rPr lang="en-IN" dirty="0"/>
              <a:t> </a:t>
            </a:r>
          </a:p>
        </p:txBody>
      </p:sp>
      <p:pic>
        <p:nvPicPr>
          <p:cNvPr id="9" name="Audio 8">
            <a:hlinkClick r:id="" action="ppaction://media"/>
            <a:extLst>
              <a:ext uri="{FF2B5EF4-FFF2-40B4-BE49-F238E27FC236}">
                <a16:creationId xmlns:a16="http://schemas.microsoft.com/office/drawing/2014/main" id="{DF3AF2E8-A99F-525D-8D2F-BE03781BE8A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71768753"/>
      </p:ext>
    </p:extLst>
  </p:cSld>
  <p:clrMapOvr>
    <a:masterClrMapping/>
  </p:clrMapOvr>
  <mc:AlternateContent xmlns:mc="http://schemas.openxmlformats.org/markup-compatibility/2006">
    <mc:Choice xmlns:p14="http://schemas.microsoft.com/office/powerpoint/2010/main" Requires="p14">
      <p:transition spd="slow" p14:dur="2000" advTm="9832"/>
    </mc:Choice>
    <mc:Fallback>
      <p:transition spd="slow" advTm="98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47FBB11-426A-B9E8-DA42-48B553B42DBC}"/>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2957534-C149-BD20-A6D0-3F8CA22379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7C5156-DC6F-FFB9-0F30-E8F217A23E93}"/>
              </a:ext>
            </a:extLst>
          </p:cNvPr>
          <p:cNvSpPr>
            <a:spLocks noGrp="1"/>
          </p:cNvSpPr>
          <p:nvPr>
            <p:ph type="title"/>
          </p:nvPr>
        </p:nvSpPr>
        <p:spPr>
          <a:xfrm>
            <a:off x="630936" y="639520"/>
            <a:ext cx="5465064" cy="1719072"/>
          </a:xfrm>
        </p:spPr>
        <p:txBody>
          <a:bodyPr anchor="b">
            <a:normAutofit/>
          </a:bodyPr>
          <a:lstStyle/>
          <a:p>
            <a:r>
              <a:rPr lang="en-IN" sz="3600" dirty="0"/>
              <a:t>There’s no such thing as  perfect!</a:t>
            </a:r>
            <a:endParaRPr lang="en-GB" sz="3600" dirty="0"/>
          </a:p>
        </p:txBody>
      </p:sp>
      <p:sp>
        <p:nvSpPr>
          <p:cNvPr id="19" name="sketch line">
            <a:extLst>
              <a:ext uri="{FF2B5EF4-FFF2-40B4-BE49-F238E27FC236}">
                <a16:creationId xmlns:a16="http://schemas.microsoft.com/office/drawing/2014/main" id="{7C746306-4D33-75BD-873C-E091850FD0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27451169-7461-F82F-4E3F-C73DC4AC4E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120723" y="2672486"/>
            <a:ext cx="5293890" cy="3933824"/>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59A471C2-0611-8E58-2B51-5AB9141F29B7}"/>
              </a:ext>
            </a:extLst>
          </p:cNvPr>
          <p:cNvCxnSpPr>
            <a:cxnSpLocks/>
          </p:cNvCxnSpPr>
          <p:nvPr/>
        </p:nvCxnSpPr>
        <p:spPr>
          <a:xfrm>
            <a:off x="542213" y="4525702"/>
            <a:ext cx="4724268"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59A3CA06-7D01-D01A-C917-921D2DA97976}"/>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59A3CA06-7D01-D01A-C917-921D2DA97976}"/>
                  </a:ext>
                </a:extLst>
              </p:cNvPr>
              <p:cNvPicPr/>
              <p:nvPr/>
            </p:nvPicPr>
            <p:blipFill>
              <a:blip r:embed="rId6"/>
              <a:stretch>
                <a:fillRect/>
              </a:stretch>
            </p:blipFill>
            <p:spPr>
              <a:xfrm>
                <a:off x="1726961" y="-576287"/>
                <a:ext cx="20160" cy="18000"/>
              </a:xfrm>
              <a:prstGeom prst="rect">
                <a:avLst/>
              </a:prstGeom>
            </p:spPr>
          </p:pic>
        </mc:Fallback>
      </mc:AlternateContent>
      <p:sp>
        <p:nvSpPr>
          <p:cNvPr id="3" name="TextBox 2">
            <a:extLst>
              <a:ext uri="{FF2B5EF4-FFF2-40B4-BE49-F238E27FC236}">
                <a16:creationId xmlns:a16="http://schemas.microsoft.com/office/drawing/2014/main" id="{4385042C-79F9-D934-B253-ED4B4DAA5965}"/>
              </a:ext>
            </a:extLst>
          </p:cNvPr>
          <p:cNvSpPr txBox="1"/>
          <p:nvPr/>
        </p:nvSpPr>
        <p:spPr>
          <a:xfrm>
            <a:off x="2270825" y="4639398"/>
            <a:ext cx="1432965" cy="276999"/>
          </a:xfrm>
          <a:prstGeom prst="rect">
            <a:avLst/>
          </a:prstGeom>
          <a:noFill/>
        </p:spPr>
        <p:txBody>
          <a:bodyPr wrap="square" rtlCol="0">
            <a:spAutoFit/>
          </a:bodyPr>
          <a:lstStyle/>
          <a:p>
            <a:r>
              <a:rPr lang="en-IN" sz="1200" dirty="0"/>
              <a:t>Mean Radius</a:t>
            </a:r>
          </a:p>
        </p:txBody>
      </p:sp>
      <p:cxnSp>
        <p:nvCxnSpPr>
          <p:cNvPr id="5" name="Straight Connector 4">
            <a:extLst>
              <a:ext uri="{FF2B5EF4-FFF2-40B4-BE49-F238E27FC236}">
                <a16:creationId xmlns:a16="http://schemas.microsoft.com/office/drawing/2014/main" id="{DF33D50D-7BC0-1702-5649-F6B2AF460C58}"/>
              </a:ext>
            </a:extLst>
          </p:cNvPr>
          <p:cNvCxnSpPr/>
          <p:nvPr/>
        </p:nvCxnSpPr>
        <p:spPr>
          <a:xfrm flipV="1">
            <a:off x="2722237" y="4063111"/>
            <a:ext cx="0" cy="576287"/>
          </a:xfrm>
          <a:prstGeom prst="line">
            <a:avLst/>
          </a:prstGeom>
        </p:spPr>
        <p:style>
          <a:lnRef idx="2">
            <a:schemeClr val="accent1"/>
          </a:lnRef>
          <a:fillRef idx="0">
            <a:schemeClr val="accent1"/>
          </a:fillRef>
          <a:effectRef idx="1">
            <a:schemeClr val="accent1"/>
          </a:effectRef>
          <a:fontRef idx="minor">
            <a:schemeClr val="tx1"/>
          </a:fontRef>
        </p:style>
      </p:cxnSp>
      <p:sp>
        <p:nvSpPr>
          <p:cNvPr id="7" name="Oval 6">
            <a:extLst>
              <a:ext uri="{FF2B5EF4-FFF2-40B4-BE49-F238E27FC236}">
                <a16:creationId xmlns:a16="http://schemas.microsoft.com/office/drawing/2014/main" id="{388B008F-1F9A-B77C-E7BB-E1EA5DC7868F}"/>
              </a:ext>
            </a:extLst>
          </p:cNvPr>
          <p:cNvSpPr/>
          <p:nvPr/>
        </p:nvSpPr>
        <p:spPr>
          <a:xfrm>
            <a:off x="2332148" y="4438303"/>
            <a:ext cx="164383" cy="16087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36661BA7-B662-617D-EB5D-AACFDF031963}"/>
              </a:ext>
            </a:extLst>
          </p:cNvPr>
          <p:cNvSpPr txBox="1"/>
          <p:nvPr/>
        </p:nvSpPr>
        <p:spPr>
          <a:xfrm>
            <a:off x="6387301" y="4341036"/>
            <a:ext cx="2477473" cy="369332"/>
          </a:xfrm>
          <a:prstGeom prst="rect">
            <a:avLst/>
          </a:prstGeom>
          <a:noFill/>
        </p:spPr>
        <p:txBody>
          <a:bodyPr wrap="none" rtlCol="0">
            <a:spAutoFit/>
          </a:bodyPr>
          <a:lstStyle/>
          <a:p>
            <a:r>
              <a:rPr lang="en-IN" dirty="0"/>
              <a:t>Soft Margin Classifier !!</a:t>
            </a:r>
          </a:p>
        </p:txBody>
      </p:sp>
      <p:pic>
        <p:nvPicPr>
          <p:cNvPr id="4" name="Picture 3">
            <a:extLst>
              <a:ext uri="{FF2B5EF4-FFF2-40B4-BE49-F238E27FC236}">
                <a16:creationId xmlns:a16="http://schemas.microsoft.com/office/drawing/2014/main" id="{7BAB8E7F-77A6-D1F5-A5DE-6AA7C4F50F6F}"/>
              </a:ext>
            </a:extLst>
          </p:cNvPr>
          <p:cNvPicPr>
            <a:picLocks noChangeAspect="1"/>
          </p:cNvPicPr>
          <p:nvPr/>
        </p:nvPicPr>
        <p:blipFill>
          <a:blip r:embed="rId7"/>
          <a:stretch>
            <a:fillRect/>
          </a:stretch>
        </p:blipFill>
        <p:spPr>
          <a:xfrm>
            <a:off x="4209058" y="2821183"/>
            <a:ext cx="1057423" cy="685896"/>
          </a:xfrm>
          <a:prstGeom prst="rect">
            <a:avLst/>
          </a:prstGeom>
        </p:spPr>
      </p:pic>
      <mc:AlternateContent xmlns:mc="http://schemas.openxmlformats.org/markup-compatibility/2006">
        <mc:Choice xmlns:p14="http://schemas.microsoft.com/office/powerpoint/2010/main" Requires="p14">
          <p:contentPart p14:bwMode="auto" r:id="rId8">
            <p14:nvContentPartPr>
              <p14:cNvPr id="12" name="Ink 11">
                <a:extLst>
                  <a:ext uri="{FF2B5EF4-FFF2-40B4-BE49-F238E27FC236}">
                    <a16:creationId xmlns:a16="http://schemas.microsoft.com/office/drawing/2014/main" id="{E258F49B-5F7C-8F74-7608-D526C0990FD8}"/>
                  </a:ext>
                </a:extLst>
              </p14:cNvPr>
              <p14:cNvContentPartPr/>
              <p14:nvPr/>
            </p14:nvContentPartPr>
            <p14:xfrm>
              <a:off x="3979080" y="3468960"/>
              <a:ext cx="360" cy="360"/>
            </p14:xfrm>
          </p:contentPart>
        </mc:Choice>
        <mc:Fallback>
          <p:pic>
            <p:nvPicPr>
              <p:cNvPr id="12" name="Ink 11">
                <a:extLst>
                  <a:ext uri="{FF2B5EF4-FFF2-40B4-BE49-F238E27FC236}">
                    <a16:creationId xmlns:a16="http://schemas.microsoft.com/office/drawing/2014/main" id="{E258F49B-5F7C-8F74-7608-D526C0990FD8}"/>
                  </a:ext>
                </a:extLst>
              </p:cNvPr>
              <p:cNvPicPr/>
              <p:nvPr/>
            </p:nvPicPr>
            <p:blipFill>
              <a:blip r:embed="rId9"/>
              <a:stretch>
                <a:fillRect/>
              </a:stretch>
            </p:blipFill>
            <p:spPr>
              <a:xfrm>
                <a:off x="3969720" y="3459600"/>
                <a:ext cx="19080" cy="1908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4" name="Ink 13">
                <a:extLst>
                  <a:ext uri="{FF2B5EF4-FFF2-40B4-BE49-F238E27FC236}">
                    <a16:creationId xmlns:a16="http://schemas.microsoft.com/office/drawing/2014/main" id="{20C5B529-5AE1-D7AC-CF8A-319AD0023AA8}"/>
                  </a:ext>
                </a:extLst>
              </p14:cNvPr>
              <p14:cNvContentPartPr/>
              <p14:nvPr/>
            </p14:nvContentPartPr>
            <p14:xfrm>
              <a:off x="10501560" y="6116400"/>
              <a:ext cx="360" cy="360"/>
            </p14:xfrm>
          </p:contentPart>
        </mc:Choice>
        <mc:Fallback>
          <p:pic>
            <p:nvPicPr>
              <p:cNvPr id="14" name="Ink 13">
                <a:extLst>
                  <a:ext uri="{FF2B5EF4-FFF2-40B4-BE49-F238E27FC236}">
                    <a16:creationId xmlns:a16="http://schemas.microsoft.com/office/drawing/2014/main" id="{20C5B529-5AE1-D7AC-CF8A-319AD0023AA8}"/>
                  </a:ext>
                </a:extLst>
              </p:cNvPr>
              <p:cNvPicPr/>
              <p:nvPr/>
            </p:nvPicPr>
            <p:blipFill>
              <a:blip r:embed="rId11"/>
              <a:stretch>
                <a:fillRect/>
              </a:stretch>
            </p:blipFill>
            <p:spPr>
              <a:xfrm>
                <a:off x="10485720" y="6053040"/>
                <a:ext cx="31680" cy="127080"/>
              </a:xfrm>
              <a:prstGeom prst="rect">
                <a:avLst/>
              </a:prstGeom>
            </p:spPr>
          </p:pic>
        </mc:Fallback>
      </mc:AlternateContent>
      <p:pic>
        <p:nvPicPr>
          <p:cNvPr id="15" name="Audio 14">
            <a:hlinkClick r:id="" action="ppaction://media"/>
            <a:extLst>
              <a:ext uri="{FF2B5EF4-FFF2-40B4-BE49-F238E27FC236}">
                <a16:creationId xmlns:a16="http://schemas.microsoft.com/office/drawing/2014/main" id="{67224F9E-19E0-9986-05C0-8EBCDF1EC511}"/>
              </a:ext>
            </a:extLst>
          </p:cNvPr>
          <p:cNvPicPr>
            <a:picLocks noChangeAspect="1"/>
          </p:cNvPicPr>
          <p:nvPr>
            <a:audioFile r:link="rId2"/>
            <p:extLst>
              <p:ext uri="{DAA4B4D4-6D71-4841-9C94-3DE7FCFB9230}">
                <p14:media xmlns:p14="http://schemas.microsoft.com/office/powerpoint/2010/main" r:embed="rId1"/>
              </p:ext>
            </p:extLst>
          </p:nvPr>
        </p:nvPicPr>
        <p:blipFill>
          <a:blip r:embed="rId12"/>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72216225"/>
      </p:ext>
    </p:extLst>
  </p:cSld>
  <p:clrMapOvr>
    <a:masterClrMapping/>
  </p:clrMapOvr>
  <mc:AlternateContent xmlns:mc="http://schemas.openxmlformats.org/markup-compatibility/2006">
    <mc:Choice xmlns:p14="http://schemas.microsoft.com/office/powerpoint/2010/main" Requires="p14">
      <p:transition spd="slow" p14:dur="2000" advTm="10700"/>
    </mc:Choice>
    <mc:Fallback>
      <p:transition spd="slow" advTm="10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E85C3E6-8FFE-F77D-8553-907D3DABCC7B}"/>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4A33261-0A92-3101-3205-BADA1366A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FA8BF1-3476-86C4-643F-365D2C43D243}"/>
              </a:ext>
            </a:extLst>
          </p:cNvPr>
          <p:cNvSpPr>
            <a:spLocks noGrp="1"/>
          </p:cNvSpPr>
          <p:nvPr>
            <p:ph type="title"/>
          </p:nvPr>
        </p:nvSpPr>
        <p:spPr>
          <a:xfrm>
            <a:off x="630936" y="639520"/>
            <a:ext cx="5465064" cy="1719072"/>
          </a:xfrm>
        </p:spPr>
        <p:txBody>
          <a:bodyPr anchor="b">
            <a:normAutofit/>
          </a:bodyPr>
          <a:lstStyle/>
          <a:p>
            <a:r>
              <a:rPr lang="en-IN" sz="4000" b="1" dirty="0"/>
              <a:t>Soft Margin Classifier !!</a:t>
            </a:r>
          </a:p>
        </p:txBody>
      </p:sp>
      <p:sp>
        <p:nvSpPr>
          <p:cNvPr id="19" name="sketch line">
            <a:extLst>
              <a:ext uri="{FF2B5EF4-FFF2-40B4-BE49-F238E27FC236}">
                <a16:creationId xmlns:a16="http://schemas.microsoft.com/office/drawing/2014/main" id="{4405AD4A-30C2-452A-F4E0-C7ABED96A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BC3E3F9E-E53E-9DF5-B6F3-9A67E818B7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120723" y="2672486"/>
            <a:ext cx="5293890" cy="3933824"/>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F6EC3AA6-EE77-6E3D-50C4-E4E8ACD471A6}"/>
              </a:ext>
            </a:extLst>
          </p:cNvPr>
          <p:cNvCxnSpPr>
            <a:cxnSpLocks/>
          </p:cNvCxnSpPr>
          <p:nvPr/>
        </p:nvCxnSpPr>
        <p:spPr>
          <a:xfrm>
            <a:off x="542213" y="4525702"/>
            <a:ext cx="4724268"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38086CF4-BEFD-CCC2-99E3-C70D8E8A6054}"/>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38086CF4-BEFD-CCC2-99E3-C70D8E8A6054}"/>
                  </a:ext>
                </a:extLst>
              </p:cNvPr>
              <p:cNvPicPr/>
              <p:nvPr/>
            </p:nvPicPr>
            <p:blipFill>
              <a:blip r:embed="rId6"/>
              <a:stretch>
                <a:fillRect/>
              </a:stretch>
            </p:blipFill>
            <p:spPr>
              <a:xfrm>
                <a:off x="1726961" y="-576287"/>
                <a:ext cx="20160" cy="18000"/>
              </a:xfrm>
              <a:prstGeom prst="rect">
                <a:avLst/>
              </a:prstGeom>
            </p:spPr>
          </p:pic>
        </mc:Fallback>
      </mc:AlternateContent>
      <p:sp>
        <p:nvSpPr>
          <p:cNvPr id="3" name="TextBox 2">
            <a:extLst>
              <a:ext uri="{FF2B5EF4-FFF2-40B4-BE49-F238E27FC236}">
                <a16:creationId xmlns:a16="http://schemas.microsoft.com/office/drawing/2014/main" id="{63A52318-3F31-24F4-92FB-3B0B54E611BB}"/>
              </a:ext>
            </a:extLst>
          </p:cNvPr>
          <p:cNvSpPr txBox="1"/>
          <p:nvPr/>
        </p:nvSpPr>
        <p:spPr>
          <a:xfrm>
            <a:off x="2270825" y="4639398"/>
            <a:ext cx="1432965" cy="276999"/>
          </a:xfrm>
          <a:prstGeom prst="rect">
            <a:avLst/>
          </a:prstGeom>
          <a:noFill/>
        </p:spPr>
        <p:txBody>
          <a:bodyPr wrap="square" rtlCol="0">
            <a:spAutoFit/>
          </a:bodyPr>
          <a:lstStyle/>
          <a:p>
            <a:r>
              <a:rPr lang="en-IN" sz="1200" dirty="0"/>
              <a:t>Mean Radius</a:t>
            </a:r>
          </a:p>
        </p:txBody>
      </p:sp>
      <p:cxnSp>
        <p:nvCxnSpPr>
          <p:cNvPr id="5" name="Straight Connector 4">
            <a:extLst>
              <a:ext uri="{FF2B5EF4-FFF2-40B4-BE49-F238E27FC236}">
                <a16:creationId xmlns:a16="http://schemas.microsoft.com/office/drawing/2014/main" id="{DCA646ED-6B36-4F0B-92F5-A1018AC32283}"/>
              </a:ext>
            </a:extLst>
          </p:cNvPr>
          <p:cNvCxnSpPr/>
          <p:nvPr/>
        </p:nvCxnSpPr>
        <p:spPr>
          <a:xfrm flipV="1">
            <a:off x="2722237" y="4063111"/>
            <a:ext cx="0" cy="576287"/>
          </a:xfrm>
          <a:prstGeom prst="line">
            <a:avLst/>
          </a:prstGeom>
        </p:spPr>
        <p:style>
          <a:lnRef idx="2">
            <a:schemeClr val="accent1"/>
          </a:lnRef>
          <a:fillRef idx="0">
            <a:schemeClr val="accent1"/>
          </a:fillRef>
          <a:effectRef idx="1">
            <a:schemeClr val="accent1"/>
          </a:effectRef>
          <a:fontRef idx="minor">
            <a:schemeClr val="tx1"/>
          </a:fontRef>
        </p:style>
      </p:cxnSp>
      <p:sp>
        <p:nvSpPr>
          <p:cNvPr id="7" name="Oval 6">
            <a:extLst>
              <a:ext uri="{FF2B5EF4-FFF2-40B4-BE49-F238E27FC236}">
                <a16:creationId xmlns:a16="http://schemas.microsoft.com/office/drawing/2014/main" id="{9DB041FB-2A45-CAB8-0B5F-7CAD7C550783}"/>
              </a:ext>
            </a:extLst>
          </p:cNvPr>
          <p:cNvSpPr/>
          <p:nvPr/>
        </p:nvSpPr>
        <p:spPr>
          <a:xfrm>
            <a:off x="2332148" y="4438303"/>
            <a:ext cx="164383" cy="16087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Audio 8">
            <a:hlinkClick r:id="" action="ppaction://media"/>
            <a:extLst>
              <a:ext uri="{FF2B5EF4-FFF2-40B4-BE49-F238E27FC236}">
                <a16:creationId xmlns:a16="http://schemas.microsoft.com/office/drawing/2014/main" id="{987D5E06-03EE-BEA2-17B5-9DBB3D3BCAD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903421049"/>
      </p:ext>
    </p:extLst>
  </p:cSld>
  <p:clrMapOvr>
    <a:masterClrMapping/>
  </p:clrMapOvr>
  <mc:AlternateContent xmlns:mc="http://schemas.openxmlformats.org/markup-compatibility/2006">
    <mc:Choice xmlns:p14="http://schemas.microsoft.com/office/powerpoint/2010/main" Requires="p14">
      <p:transition spd="slow" p14:dur="2000" advTm="5118"/>
    </mc:Choice>
    <mc:Fallback>
      <p:transition spd="slow" advTm="5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3CF5F8E-B8D7-807A-8178-3AA1FAFEC111}"/>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EDAC1F6-E7D6-5BB6-B50B-3C0D7E97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FFDE50-7A30-DCA1-F60A-EEBD9D437AEE}"/>
              </a:ext>
            </a:extLst>
          </p:cNvPr>
          <p:cNvSpPr>
            <a:spLocks noGrp="1"/>
          </p:cNvSpPr>
          <p:nvPr>
            <p:ph type="title"/>
          </p:nvPr>
        </p:nvSpPr>
        <p:spPr>
          <a:xfrm>
            <a:off x="630936" y="639520"/>
            <a:ext cx="5465064" cy="1719072"/>
          </a:xfrm>
        </p:spPr>
        <p:txBody>
          <a:bodyPr anchor="b">
            <a:normAutofit/>
          </a:bodyPr>
          <a:lstStyle/>
          <a:p>
            <a:r>
              <a:rPr lang="en-IN" sz="2800" b="1" dirty="0"/>
              <a:t>Soft Margin Classifier :</a:t>
            </a:r>
          </a:p>
        </p:txBody>
      </p:sp>
      <p:sp>
        <p:nvSpPr>
          <p:cNvPr id="19" name="sketch line">
            <a:extLst>
              <a:ext uri="{FF2B5EF4-FFF2-40B4-BE49-F238E27FC236}">
                <a16:creationId xmlns:a16="http://schemas.microsoft.com/office/drawing/2014/main" id="{4FEA650A-6279-C18A-8D8F-C9E9DB1A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3F713BC1-CF0E-93DC-031F-3BB108E59D40}"/>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3F713BC1-CF0E-93DC-031F-3BB108E59D40}"/>
                  </a:ext>
                </a:extLst>
              </p:cNvPr>
              <p:cNvPicPr/>
              <p:nvPr/>
            </p:nvPicPr>
            <p:blipFill>
              <a:blip r:embed="rId5"/>
              <a:stretch>
                <a:fillRect/>
              </a:stretch>
            </p:blipFill>
            <p:spPr>
              <a:xfrm>
                <a:off x="1726961" y="-576287"/>
                <a:ext cx="20160" cy="18000"/>
              </a:xfrm>
              <a:prstGeom prst="rect">
                <a:avLst/>
              </a:prstGeom>
            </p:spPr>
          </p:pic>
        </mc:Fallback>
      </mc:AlternateContent>
      <p:sp>
        <p:nvSpPr>
          <p:cNvPr id="8" name="TextBox 7">
            <a:extLst>
              <a:ext uri="{FF2B5EF4-FFF2-40B4-BE49-F238E27FC236}">
                <a16:creationId xmlns:a16="http://schemas.microsoft.com/office/drawing/2014/main" id="{F0890397-2CC2-26F8-F138-DA8F6B4BE365}"/>
              </a:ext>
            </a:extLst>
          </p:cNvPr>
          <p:cNvSpPr txBox="1"/>
          <p:nvPr/>
        </p:nvSpPr>
        <p:spPr>
          <a:xfrm>
            <a:off x="6806450" y="2398234"/>
            <a:ext cx="5385550" cy="3416320"/>
          </a:xfrm>
          <a:prstGeom prst="rect">
            <a:avLst/>
          </a:prstGeom>
          <a:noFill/>
        </p:spPr>
        <p:txBody>
          <a:bodyPr wrap="square" rtlCol="0">
            <a:spAutoFit/>
          </a:bodyPr>
          <a:lstStyle/>
          <a:p>
            <a:endParaRPr lang="en-IN" b="1" u="sng" dirty="0"/>
          </a:p>
          <a:p>
            <a:pPr marL="285750" indent="-285750">
              <a:buFont typeface="Arial" panose="020B0604020202020204" pitchFamily="34" charset="0"/>
              <a:buChar char="•"/>
            </a:pPr>
            <a:r>
              <a:rPr lang="en-IN" dirty="0"/>
              <a:t>In it error are introduced willingly to have a wider and a generalized margin</a:t>
            </a:r>
          </a:p>
          <a:p>
            <a:pPr marL="285750" indent="-285750">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S</a:t>
            </a:r>
            <a:r>
              <a:rPr lang="en-GB" b="0" i="0" dirty="0">
                <a:effectLst/>
                <a:latin typeface="Times New Roman" panose="02020603050405020304" pitchFamily="18" charset="0"/>
                <a:cs typeface="Times New Roman" panose="02020603050405020304" pitchFamily="18" charset="0"/>
              </a:rPr>
              <a:t>lack variables and a regularization parameter (C) to control the trade-off between margin and misclassification</a:t>
            </a:r>
          </a:p>
          <a:p>
            <a:pPr marL="285750" indent="-285750">
              <a:buFont typeface="Arial" panose="020B0604020202020204" pitchFamily="34" charset="0"/>
              <a:buChar char="•"/>
            </a:pPr>
            <a:r>
              <a:rPr lang="en-GB" b="0" i="0" dirty="0">
                <a:solidFill>
                  <a:srgbClr val="000000"/>
                </a:solidFill>
                <a:effectLst/>
                <a:latin typeface="Times New Roman" panose="02020603050405020304" pitchFamily="18" charset="0"/>
              </a:rPr>
              <a:t>The use of the C parameter is a trade-off between having a large margin and correctly classifying the training data</a:t>
            </a:r>
          </a:p>
          <a:p>
            <a:pPr marL="285750" indent="-285750">
              <a:buFont typeface="Arial" panose="020B0604020202020204" pitchFamily="34" charset="0"/>
              <a:buChar char="•"/>
            </a:pPr>
            <a:endParaRPr lang="en-GB"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GB" dirty="0">
                <a:solidFill>
                  <a:srgbClr val="000000"/>
                </a:solidFill>
                <a:latin typeface="Times New Roman" panose="02020603050405020304" pitchFamily="18" charset="0"/>
                <a:cs typeface="Times New Roman" panose="02020603050405020304" pitchFamily="18" charset="0"/>
              </a:rPr>
              <a:t>Here we can visualize how variation of C affects the classification: </a:t>
            </a:r>
            <a:r>
              <a:rPr lang="en-GB" dirty="0">
                <a:solidFill>
                  <a:srgbClr val="000000"/>
                </a:solidFill>
                <a:latin typeface="Times New Roman" panose="02020603050405020304" pitchFamily="18" charset="0"/>
                <a:cs typeface="Times New Roman" panose="02020603050405020304" pitchFamily="18" charset="0"/>
                <a:hlinkClick r:id="rId6"/>
              </a:rPr>
              <a:t>Link</a:t>
            </a:r>
            <a:endParaRPr lang="en-IN" dirty="0">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158C20F8-64C5-DA1F-B104-820395A7B60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p:blipFill>
        <p:spPr bwMode="auto">
          <a:xfrm>
            <a:off x="226790" y="2689398"/>
            <a:ext cx="5158762" cy="4168045"/>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E2FC2198-558B-4596-C487-1F10DE662A2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824333908"/>
      </p:ext>
    </p:extLst>
  </p:cSld>
  <p:clrMapOvr>
    <a:masterClrMapping/>
  </p:clrMapOvr>
  <mc:AlternateContent xmlns:mc="http://schemas.openxmlformats.org/markup-compatibility/2006">
    <mc:Choice xmlns:p14="http://schemas.microsoft.com/office/powerpoint/2010/main" Requires="p14">
      <p:transition spd="slow" p14:dur="2000" advTm="17588"/>
    </mc:Choice>
    <mc:Fallback>
      <p:transition spd="slow" advTm="175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67FB545-44E1-509E-BEE1-9E2F78CAA2C4}"/>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92C5E79-83E4-2F0E-F930-D18F378FB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65CDEB7A-EB7C-7FB9-C3CC-7B879C888F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E054B669-F8D3-D385-5465-B9803671AF49}"/>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E054B669-F8D3-D385-5465-B9803671AF49}"/>
                  </a:ext>
                </a:extLst>
              </p:cNvPr>
              <p:cNvPicPr/>
              <p:nvPr/>
            </p:nvPicPr>
            <p:blipFill>
              <a:blip r:embed="rId5"/>
              <a:stretch>
                <a:fillRect/>
              </a:stretch>
            </p:blipFill>
            <p:spPr>
              <a:xfrm>
                <a:off x="1726961" y="-576287"/>
                <a:ext cx="20160" cy="18000"/>
              </a:xfrm>
              <a:prstGeom prst="rect">
                <a:avLst/>
              </a:prstGeom>
            </p:spPr>
          </p:pic>
        </mc:Fallback>
      </mc:AlternateContent>
      <p:pic>
        <p:nvPicPr>
          <p:cNvPr id="2050" name="Picture 2">
            <a:extLst>
              <a:ext uri="{FF2B5EF4-FFF2-40B4-BE49-F238E27FC236}">
                <a16:creationId xmlns:a16="http://schemas.microsoft.com/office/drawing/2014/main" id="{89A2A7BB-1A65-C1AF-11E7-F4BE9113D4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25186" y="2721685"/>
            <a:ext cx="4665540" cy="377213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EB011C0-E8D8-D2FC-6828-F8594C271B23}"/>
              </a:ext>
            </a:extLst>
          </p:cNvPr>
          <p:cNvSpPr txBox="1">
            <a:spLocks noGrp="1"/>
          </p:cNvSpPr>
          <p:nvPr>
            <p:ph type="title" idx="4294967295"/>
          </p:nvPr>
        </p:nvSpPr>
        <p:spPr>
          <a:xfrm>
            <a:off x="473337" y="1966969"/>
            <a:ext cx="4532266" cy="646331"/>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chemeClr val="tx1"/>
                </a:solidFill>
                <a:effectLst/>
                <a:uLnTx/>
                <a:uFillTx/>
                <a:latin typeface="+mn-lt"/>
                <a:ea typeface="+mn-ea"/>
                <a:cs typeface="+mn-cs"/>
              </a:rPr>
              <a:t>The maths behind it !</a:t>
            </a:r>
          </a:p>
        </p:txBody>
      </p:sp>
      <p:pic>
        <p:nvPicPr>
          <p:cNvPr id="3" name="Picture 2">
            <a:extLst>
              <a:ext uri="{FF2B5EF4-FFF2-40B4-BE49-F238E27FC236}">
                <a16:creationId xmlns:a16="http://schemas.microsoft.com/office/drawing/2014/main" id="{D7ACA7D6-407C-19D4-C384-B6322857832D}"/>
              </a:ext>
            </a:extLst>
          </p:cNvPr>
          <p:cNvPicPr>
            <a:picLocks noChangeAspect="1"/>
          </p:cNvPicPr>
          <p:nvPr/>
        </p:nvPicPr>
        <p:blipFill>
          <a:blip r:embed="rId7"/>
          <a:stretch>
            <a:fillRect/>
          </a:stretch>
        </p:blipFill>
        <p:spPr>
          <a:xfrm>
            <a:off x="5715912" y="2723030"/>
            <a:ext cx="5645508" cy="3768174"/>
          </a:xfrm>
          <a:prstGeom prst="rect">
            <a:avLst/>
          </a:prstGeom>
        </p:spPr>
      </p:pic>
      <p:pic>
        <p:nvPicPr>
          <p:cNvPr id="6" name="Audio 5">
            <a:hlinkClick r:id="" action="ppaction://media"/>
            <a:extLst>
              <a:ext uri="{FF2B5EF4-FFF2-40B4-BE49-F238E27FC236}">
                <a16:creationId xmlns:a16="http://schemas.microsoft.com/office/drawing/2014/main" id="{073A5DB8-1C5C-30D3-0860-D12C9BC1BD7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911717961"/>
      </p:ext>
    </p:extLst>
  </p:cSld>
  <p:clrMapOvr>
    <a:masterClrMapping/>
  </p:clrMapOvr>
  <mc:AlternateContent xmlns:mc="http://schemas.openxmlformats.org/markup-compatibility/2006">
    <mc:Choice xmlns:p14="http://schemas.microsoft.com/office/powerpoint/2010/main" Requires="p14">
      <p:transition spd="slow" p14:dur="2000" advTm="249"/>
    </mc:Choice>
    <mc:Fallback>
      <p:transition spd="slow" advTm="2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E509485-5D1C-2410-88CB-687EB6EC6E5D}"/>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E968203-2601-DF4C-400B-16C270196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9BFFECCC-D933-CDC2-BD03-845D8191F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9F3F4905-3864-A739-C9AA-4254EDD0C14C}"/>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9F3F4905-3864-A739-C9AA-4254EDD0C14C}"/>
                  </a:ext>
                </a:extLst>
              </p:cNvPr>
              <p:cNvPicPr/>
              <p:nvPr/>
            </p:nvPicPr>
            <p:blipFill>
              <a:blip r:embed="rId5"/>
              <a:stretch>
                <a:fillRect/>
              </a:stretch>
            </p:blipFill>
            <p:spPr>
              <a:xfrm>
                <a:off x="1726961" y="-576287"/>
                <a:ext cx="20160" cy="18000"/>
              </a:xfrm>
              <a:prstGeom prst="rect">
                <a:avLst/>
              </a:prstGeom>
            </p:spPr>
          </p:pic>
        </mc:Fallback>
      </mc:AlternateContent>
      <p:pic>
        <p:nvPicPr>
          <p:cNvPr id="2050" name="Picture 2">
            <a:extLst>
              <a:ext uri="{FF2B5EF4-FFF2-40B4-BE49-F238E27FC236}">
                <a16:creationId xmlns:a16="http://schemas.microsoft.com/office/drawing/2014/main" id="{6080B97D-4AB5-7B9B-EF17-222B09B544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25186" y="3050895"/>
            <a:ext cx="4665540" cy="311371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8223707-8291-4D29-C1D6-07FF12538490}"/>
              </a:ext>
            </a:extLst>
          </p:cNvPr>
          <p:cNvSpPr txBox="1">
            <a:spLocks noGrp="1"/>
          </p:cNvSpPr>
          <p:nvPr>
            <p:ph type="title" idx="4294967295"/>
          </p:nvPr>
        </p:nvSpPr>
        <p:spPr>
          <a:xfrm>
            <a:off x="473337" y="1966969"/>
            <a:ext cx="4532266" cy="646331"/>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chemeClr val="tx1"/>
                </a:solidFill>
                <a:effectLst/>
                <a:uLnTx/>
                <a:uFillTx/>
                <a:latin typeface="+mn-lt"/>
                <a:ea typeface="+mn-ea"/>
                <a:cs typeface="+mn-cs"/>
              </a:rPr>
              <a:t>The maths behind it !</a:t>
            </a:r>
          </a:p>
        </p:txBody>
      </p:sp>
      <p:pic>
        <p:nvPicPr>
          <p:cNvPr id="5" name="Picture 4">
            <a:extLst>
              <a:ext uri="{FF2B5EF4-FFF2-40B4-BE49-F238E27FC236}">
                <a16:creationId xmlns:a16="http://schemas.microsoft.com/office/drawing/2014/main" id="{28CAED23-0A0F-97D3-24B8-BC450F471DB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15912" y="0"/>
            <a:ext cx="6222673" cy="6858000"/>
          </a:xfrm>
          <a:prstGeom prst="rect">
            <a:avLst/>
          </a:prstGeom>
        </p:spPr>
      </p:pic>
      <p:sp>
        <p:nvSpPr>
          <p:cNvPr id="6" name="Rectangle 5">
            <a:extLst>
              <a:ext uri="{FF2B5EF4-FFF2-40B4-BE49-F238E27FC236}">
                <a16:creationId xmlns:a16="http://schemas.microsoft.com/office/drawing/2014/main" id="{D43ABDB3-24D2-8212-DB93-8E9A7AE3C15F}"/>
              </a:ext>
            </a:extLst>
          </p:cNvPr>
          <p:cNvSpPr/>
          <p:nvPr/>
        </p:nvSpPr>
        <p:spPr>
          <a:xfrm>
            <a:off x="2910840" y="3429000"/>
            <a:ext cx="106680" cy="91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7345A597-1513-0B34-0FB5-F5FC4AF65023}"/>
              </a:ext>
            </a:extLst>
          </p:cNvPr>
          <p:cNvSpPr/>
          <p:nvPr/>
        </p:nvSpPr>
        <p:spPr>
          <a:xfrm>
            <a:off x="2804160" y="5318760"/>
            <a:ext cx="106680" cy="91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Audio 6">
            <a:hlinkClick r:id="" action="ppaction://media"/>
            <a:extLst>
              <a:ext uri="{FF2B5EF4-FFF2-40B4-BE49-F238E27FC236}">
                <a16:creationId xmlns:a16="http://schemas.microsoft.com/office/drawing/2014/main" id="{56F51A64-BCCF-DB22-74F5-CD5525305F15}"/>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4888380"/>
      </p:ext>
    </p:extLst>
  </p:cSld>
  <p:clrMapOvr>
    <a:masterClrMapping/>
  </p:clrMapOvr>
  <mc:AlternateContent xmlns:mc="http://schemas.openxmlformats.org/markup-compatibility/2006">
    <mc:Choice xmlns:p14="http://schemas.microsoft.com/office/powerpoint/2010/main" Requires="p14">
      <p:transition spd="slow" p14:dur="2000" advTm="724"/>
    </mc:Choice>
    <mc:Fallback>
      <p:transition spd="slow" advTm="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1764340-58A1-571C-B9E8-7A9FBE934B08}"/>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36DBF2D-E193-0741-4D10-15089E989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B3661531-0509-6ABE-5B02-392317851D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C3AB1D65-B97A-BD93-9F86-15CB0E710FD3}"/>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C3AB1D65-B97A-BD93-9F86-15CB0E710FD3}"/>
                  </a:ext>
                </a:extLst>
              </p:cNvPr>
              <p:cNvPicPr/>
              <p:nvPr/>
            </p:nvPicPr>
            <p:blipFill>
              <a:blip r:embed="rId5"/>
              <a:stretch>
                <a:fillRect/>
              </a:stretch>
            </p:blipFill>
            <p:spPr>
              <a:xfrm>
                <a:off x="1726961" y="-576287"/>
                <a:ext cx="20160" cy="18000"/>
              </a:xfrm>
              <a:prstGeom prst="rect">
                <a:avLst/>
              </a:prstGeom>
            </p:spPr>
          </p:pic>
        </mc:Fallback>
      </mc:AlternateContent>
      <p:pic>
        <p:nvPicPr>
          <p:cNvPr id="2050" name="Picture 2">
            <a:extLst>
              <a:ext uri="{FF2B5EF4-FFF2-40B4-BE49-F238E27FC236}">
                <a16:creationId xmlns:a16="http://schemas.microsoft.com/office/drawing/2014/main" id="{0DFA4308-58F1-A343-3C5E-07490B391C8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643278" y="3178790"/>
            <a:ext cx="4665540" cy="311371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81E9EA9-8A3E-980D-A2BB-53D00101EA81}"/>
              </a:ext>
            </a:extLst>
          </p:cNvPr>
          <p:cNvSpPr txBox="1">
            <a:spLocks noGrp="1"/>
          </p:cNvSpPr>
          <p:nvPr>
            <p:ph type="title" idx="4294967295"/>
          </p:nvPr>
        </p:nvSpPr>
        <p:spPr>
          <a:xfrm>
            <a:off x="473337" y="1966969"/>
            <a:ext cx="4532266" cy="646331"/>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chemeClr val="tx1"/>
                </a:solidFill>
                <a:effectLst/>
                <a:uLnTx/>
                <a:uFillTx/>
                <a:latin typeface="+mn-lt"/>
                <a:ea typeface="+mn-ea"/>
                <a:cs typeface="+mn-cs"/>
              </a:rPr>
              <a:t>The maths behind it !</a:t>
            </a:r>
          </a:p>
        </p:txBody>
      </p:sp>
      <p:sp>
        <p:nvSpPr>
          <p:cNvPr id="4" name="TextBox 3">
            <a:extLst>
              <a:ext uri="{FF2B5EF4-FFF2-40B4-BE49-F238E27FC236}">
                <a16:creationId xmlns:a16="http://schemas.microsoft.com/office/drawing/2014/main" id="{E68CC763-3583-3CF5-3CAA-8C506CB9C1A3}"/>
              </a:ext>
            </a:extLst>
          </p:cNvPr>
          <p:cNvSpPr txBox="1"/>
          <p:nvPr/>
        </p:nvSpPr>
        <p:spPr>
          <a:xfrm>
            <a:off x="5818782" y="659331"/>
            <a:ext cx="6097904" cy="6154890"/>
          </a:xfrm>
          <a:prstGeom prst="rect">
            <a:avLst/>
          </a:prstGeom>
          <a:noFill/>
        </p:spPr>
        <p:txBody>
          <a:bodyPr wrap="square">
            <a:spAutoFit/>
          </a:bodyPr>
          <a:lstStyle/>
          <a:p>
            <a:pPr algn="l">
              <a:lnSpc>
                <a:spcPts val="1800"/>
              </a:lnSpc>
              <a:buNone/>
            </a:pPr>
            <a:r>
              <a:rPr lang="en-GB" b="1" i="0" dirty="0">
                <a:solidFill>
                  <a:srgbClr val="242424"/>
                </a:solidFill>
                <a:effectLst/>
                <a:latin typeface="sohne"/>
              </a:rPr>
              <a:t>Hinge loss function:</a:t>
            </a:r>
          </a:p>
          <a:p>
            <a:pPr algn="l">
              <a:lnSpc>
                <a:spcPts val="2400"/>
              </a:lnSpc>
            </a:pPr>
            <a:r>
              <a:rPr lang="en-GB" b="0" i="0" dirty="0">
                <a:solidFill>
                  <a:srgbClr val="242424"/>
                </a:solidFill>
                <a:effectLst/>
                <a:latin typeface="source-serif-pro"/>
              </a:rPr>
              <a:t>This hinge loss function tells about how much loss or error has been incurred for each data point. For correctly classified data points the hinge loss will always be zero and for misclassified points, the error will be greater than zero.</a:t>
            </a:r>
          </a:p>
          <a:p>
            <a:pPr algn="l">
              <a:lnSpc>
                <a:spcPts val="2400"/>
              </a:lnSpc>
            </a:pPr>
            <a:endParaRPr lang="en-GB" b="0" i="0" dirty="0">
              <a:solidFill>
                <a:srgbClr val="242424"/>
              </a:solidFill>
              <a:effectLst/>
              <a:latin typeface="source-serif-pro"/>
            </a:endParaRPr>
          </a:p>
          <a:p>
            <a:pPr algn="l">
              <a:lnSpc>
                <a:spcPts val="2400"/>
              </a:lnSpc>
              <a:buNone/>
            </a:pPr>
            <a:r>
              <a:rPr lang="en-GB" b="0" i="0" dirty="0">
                <a:solidFill>
                  <a:srgbClr val="242424"/>
                </a:solidFill>
                <a:effectLst/>
                <a:latin typeface="source-serif-pro"/>
              </a:rPr>
              <a:t>Let’s apply that hinge loss to those data points and see what the output looks like.</a:t>
            </a:r>
          </a:p>
          <a:p>
            <a:pPr algn="l">
              <a:lnSpc>
                <a:spcPts val="2400"/>
              </a:lnSpc>
              <a:buNone/>
            </a:pPr>
            <a:endParaRPr lang="en-GB" b="0" i="0" dirty="0">
              <a:solidFill>
                <a:srgbClr val="242424"/>
              </a:solidFill>
              <a:effectLst/>
              <a:latin typeface="source-serif-pro"/>
            </a:endParaRPr>
          </a:p>
          <a:p>
            <a:pPr algn="l">
              <a:lnSpc>
                <a:spcPts val="2400"/>
              </a:lnSpc>
              <a:buFont typeface="+mj-lt"/>
              <a:buAutoNum type="arabicPeriod"/>
            </a:pPr>
            <a:r>
              <a:rPr lang="en-GB" b="0" i="0" dirty="0">
                <a:solidFill>
                  <a:srgbClr val="242424"/>
                </a:solidFill>
                <a:effectLst/>
                <a:latin typeface="source-serif-pro"/>
              </a:rPr>
              <a:t>For a correctly classified data point that lies in the positive class [ y=1 ]:- max(0,1-y*f(x)) = max(0,1–1*(&gt;=1)) = 0.</a:t>
            </a:r>
          </a:p>
          <a:p>
            <a:pPr algn="l">
              <a:lnSpc>
                <a:spcPts val="2400"/>
              </a:lnSpc>
              <a:buFont typeface="+mj-lt"/>
              <a:buAutoNum type="arabicPeriod"/>
            </a:pPr>
            <a:r>
              <a:rPr lang="en-GB" b="0" i="0" dirty="0">
                <a:solidFill>
                  <a:srgbClr val="242424"/>
                </a:solidFill>
                <a:effectLst/>
                <a:latin typeface="source-serif-pro"/>
              </a:rPr>
              <a:t>For a correctly classified data point that lies in the negative class [y=-1]:- max(0,1-y*f(x)) = max(0,1-(-1)*(&lt;=-1)) = max(0,1*(&lt;=-1)) = 0</a:t>
            </a:r>
          </a:p>
          <a:p>
            <a:pPr algn="l">
              <a:lnSpc>
                <a:spcPts val="2400"/>
              </a:lnSpc>
              <a:buFont typeface="+mj-lt"/>
              <a:buAutoNum type="arabicPeriod"/>
            </a:pPr>
            <a:r>
              <a:rPr lang="en-GB" b="0" i="0" dirty="0">
                <a:solidFill>
                  <a:srgbClr val="242424"/>
                </a:solidFill>
                <a:effectLst/>
                <a:latin typeface="source-serif-pro"/>
              </a:rPr>
              <a:t>For a negative data point that lies in the positive class [ y = -1]:- max(0,1-y*f(x)) = max(0,1-(-1)*(&gt;1)) = max(0,&gt;1) = &gt;1</a:t>
            </a:r>
          </a:p>
          <a:p>
            <a:pPr algn="l">
              <a:lnSpc>
                <a:spcPts val="2400"/>
              </a:lnSpc>
              <a:buFont typeface="+mj-lt"/>
              <a:buAutoNum type="arabicPeriod"/>
            </a:pPr>
            <a:r>
              <a:rPr lang="en-GB" b="0" i="0" dirty="0">
                <a:solidFill>
                  <a:srgbClr val="242424"/>
                </a:solidFill>
                <a:effectLst/>
                <a:latin typeface="source-serif-pro"/>
              </a:rPr>
              <a:t>For a negative data point that is correctly classified but it’s inside the margin [y=-1]:- max(0,1-(-1)*([-1 to 0])) = max(0,[-1 to 0]) = [-1 to 0]</a:t>
            </a:r>
          </a:p>
          <a:p>
            <a:pPr algn="l">
              <a:lnSpc>
                <a:spcPts val="2400"/>
              </a:lnSpc>
            </a:pPr>
            <a:endParaRPr lang="en-GB" b="0" i="0" dirty="0">
              <a:solidFill>
                <a:srgbClr val="242424"/>
              </a:solidFill>
              <a:effectLst/>
              <a:latin typeface="source-serif-pro"/>
            </a:endParaRPr>
          </a:p>
        </p:txBody>
      </p:sp>
      <p:sp>
        <p:nvSpPr>
          <p:cNvPr id="6" name="Rectangle 5">
            <a:extLst>
              <a:ext uri="{FF2B5EF4-FFF2-40B4-BE49-F238E27FC236}">
                <a16:creationId xmlns:a16="http://schemas.microsoft.com/office/drawing/2014/main" id="{F4CA3DE7-45FE-4732-E688-011F1A2CA042}"/>
              </a:ext>
            </a:extLst>
          </p:cNvPr>
          <p:cNvSpPr/>
          <p:nvPr/>
        </p:nvSpPr>
        <p:spPr>
          <a:xfrm>
            <a:off x="2910840" y="3429000"/>
            <a:ext cx="106680" cy="91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0CD8EBBF-25E8-528D-6DFD-2976909EA444}"/>
              </a:ext>
            </a:extLst>
          </p:cNvPr>
          <p:cNvSpPr/>
          <p:nvPr/>
        </p:nvSpPr>
        <p:spPr>
          <a:xfrm>
            <a:off x="2804160" y="5318760"/>
            <a:ext cx="106680" cy="91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Audio 7">
            <a:hlinkClick r:id="" action="ppaction://media"/>
            <a:extLst>
              <a:ext uri="{FF2B5EF4-FFF2-40B4-BE49-F238E27FC236}">
                <a16:creationId xmlns:a16="http://schemas.microsoft.com/office/drawing/2014/main" id="{251069A5-D17E-6C7C-F3DB-1215B7D669A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309769576"/>
      </p:ext>
    </p:extLst>
  </p:cSld>
  <p:clrMapOvr>
    <a:masterClrMapping/>
  </p:clrMapOvr>
  <mc:AlternateContent xmlns:mc="http://schemas.openxmlformats.org/markup-compatibility/2006">
    <mc:Choice xmlns:p14="http://schemas.microsoft.com/office/powerpoint/2010/main" Requires="p14">
      <p:transition spd="slow" p14:dur="2000" advTm="586"/>
    </mc:Choice>
    <mc:Fallback>
      <p:transition spd="slow" advTm="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A37BC-906B-4B7A-C3DD-1ADFB186B324}"/>
              </a:ext>
            </a:extLst>
          </p:cNvPr>
          <p:cNvSpPr>
            <a:spLocks noGrp="1"/>
          </p:cNvSpPr>
          <p:nvPr>
            <p:ph type="title"/>
          </p:nvPr>
        </p:nvSpPr>
        <p:spPr/>
        <p:txBody>
          <a:bodyPr/>
          <a:lstStyle/>
          <a:p>
            <a:r>
              <a:rPr lang="en-GB" dirty="0"/>
              <a:t>What are SVMs?</a:t>
            </a:r>
          </a:p>
        </p:txBody>
      </p:sp>
      <p:sp>
        <p:nvSpPr>
          <p:cNvPr id="3" name="Text Placeholder 2">
            <a:extLst>
              <a:ext uri="{FF2B5EF4-FFF2-40B4-BE49-F238E27FC236}">
                <a16:creationId xmlns:a16="http://schemas.microsoft.com/office/drawing/2014/main" id="{F52058B1-D14E-14B2-1D4B-A773713915FD}"/>
              </a:ext>
            </a:extLst>
          </p:cNvPr>
          <p:cNvSpPr>
            <a:spLocks noGrp="1"/>
          </p:cNvSpPr>
          <p:nvPr>
            <p:ph type="body" idx="1"/>
          </p:nvPr>
        </p:nvSpPr>
        <p:spPr/>
        <p:txBody>
          <a:bodyPr/>
          <a:lstStyle/>
          <a:p>
            <a:r>
              <a:rPr lang="en-GB" dirty="0"/>
              <a:t>Why do we need them?</a:t>
            </a:r>
          </a:p>
          <a:p>
            <a:endParaRPr lang="en-GB" dirty="0"/>
          </a:p>
        </p:txBody>
      </p:sp>
      <p:pic>
        <p:nvPicPr>
          <p:cNvPr id="10" name="Audio 9">
            <a:hlinkClick r:id="" action="ppaction://media"/>
            <a:extLst>
              <a:ext uri="{FF2B5EF4-FFF2-40B4-BE49-F238E27FC236}">
                <a16:creationId xmlns:a16="http://schemas.microsoft.com/office/drawing/2014/main" id="{143EB3A6-8CB3-F3B9-5814-D29FFED2870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57214211"/>
      </p:ext>
    </p:extLst>
  </p:cSld>
  <p:clrMapOvr>
    <a:masterClrMapping/>
  </p:clrMapOvr>
  <mc:AlternateContent xmlns:mc="http://schemas.openxmlformats.org/markup-compatibility/2006">
    <mc:Choice xmlns:p14="http://schemas.microsoft.com/office/powerpoint/2010/main" Requires="p14">
      <p:transition spd="slow" p14:dur="2000" advTm="2622"/>
    </mc:Choice>
    <mc:Fallback>
      <p:transition spd="slow" advTm="2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268" x="12104688" y="4011613"/>
          <p14:tracePt t="270" x="12049125" y="4027488"/>
          <p14:tracePt t="271" x="11991975" y="4043363"/>
          <p14:tracePt t="271" x="11944350" y="4059238"/>
          <p14:tracePt t="273" x="11872913" y="4075113"/>
          <p14:tracePt t="278" x="11609388" y="4138613"/>
          <p14:tracePt t="278" x="11545888" y="4154488"/>
          <p14:tracePt t="279" x="11458575" y="4162425"/>
          <p14:tracePt t="294" x="10421938" y="4291013"/>
          <p14:tracePt t="295" x="10134600" y="4314825"/>
          <p14:tracePt t="311" x="8770938" y="4418013"/>
          <p14:tracePt t="312" x="8540750" y="4433888"/>
          <p14:tracePt t="328" x="7304088" y="4465638"/>
          <p14:tracePt t="329" x="7224713" y="4465638"/>
          <p14:tracePt t="329" x="7145338" y="4465638"/>
          <p14:tracePt t="345" x="6402388" y="4465638"/>
          <p14:tracePt t="345" x="6283325" y="4465638"/>
          <p14:tracePt t="361" x="5829300" y="4441825"/>
          <p14:tracePt t="362" x="5797550" y="4433888"/>
          <p14:tracePt t="378" x="5668963" y="4410075"/>
          <p14:tracePt t="401" x="5668963" y="4402138"/>
          <p14:tracePt t="505" x="5661025" y="4402138"/>
          <p14:tracePt t="507" x="5653088" y="4402138"/>
          <p14:tracePt t="511" x="5637213" y="4410075"/>
          <p14:tracePt t="512" x="5629275" y="4418013"/>
          <p14:tracePt t="528" x="5470525" y="4449763"/>
          <p14:tracePt t="529" x="5454650" y="4457700"/>
          <p14:tracePt t="529" x="5446713" y="4457700"/>
          <p14:tracePt t="544" x="5111750" y="4489450"/>
          <p14:tracePt t="545" x="5046663" y="4497388"/>
          <p14:tracePt t="561" x="4584700" y="4521200"/>
          <p14:tracePt t="562" x="4489450" y="4537075"/>
          <p14:tracePt t="578" x="3946525" y="4608513"/>
          <p14:tracePt t="579" x="3875088" y="4616450"/>
          <p14:tracePt t="594" x="3492500" y="4641850"/>
          <p14:tracePt t="595" x="3460750" y="4641850"/>
          <p14:tracePt t="611" x="3300413" y="4641850"/>
          <p14:tracePt t="628" x="3292475" y="4641850"/>
          <p14:tracePt t="645" x="3300413" y="4641850"/>
          <p14:tracePt t="662" x="3341688" y="4608513"/>
          <p14:tracePt t="663" x="3349625" y="4608513"/>
          <p14:tracePt t="678" x="3373438" y="4592638"/>
          <p14:tracePt t="679" x="3381375" y="4592638"/>
          <p14:tracePt t="694" x="3381375" y="4584700"/>
          <p14:tracePt t="736" x="3389313" y="4584700"/>
          <p14:tracePt t="741" x="3397250" y="4584700"/>
          <p14:tracePt t="744" x="3405188" y="4584700"/>
          <p14:tracePt t="761" x="3540125" y="4576763"/>
          <p14:tracePt t="762" x="3556000" y="4576763"/>
          <p14:tracePt t="778" x="3819525" y="4576763"/>
          <p14:tracePt t="779" x="3843338" y="4576763"/>
          <p14:tracePt t="779" x="3859213" y="4576763"/>
          <p14:tracePt t="794" x="4217988" y="4576763"/>
          <p14:tracePt t="795" x="4297363" y="4576763"/>
          <p14:tracePt t="811" x="4695825" y="4568825"/>
          <p14:tracePt t="812" x="4713288" y="4568825"/>
          <p14:tracePt t="828" x="4975225" y="4568825"/>
          <p14:tracePt t="829" x="4983163" y="4568825"/>
          <p14:tracePt t="829" x="4991100" y="4568825"/>
          <p14:tracePt t="844" x="5038725" y="4568825"/>
          <p14:tracePt t="845" x="5046663" y="4568825"/>
          <p14:tracePt t="989" x="5056188" y="4568825"/>
          <p14:tracePt t="992" x="5064125" y="4568825"/>
          <p14:tracePt t="995" x="5072063" y="4568825"/>
          <p14:tracePt t="1011" x="5183188" y="4600575"/>
          <p14:tracePt t="1012" x="5222875" y="4608513"/>
          <p14:tracePt t="1028" x="5597525" y="4665663"/>
          <p14:tracePt t="1029" x="5629275" y="4673600"/>
          <p14:tracePt t="1045" x="6307138" y="4721225"/>
          <p14:tracePt t="1061" x="7104063" y="4729163"/>
          <p14:tracePt t="1062" x="7359650" y="4729163"/>
          <p14:tracePt t="1078" x="8301038" y="4713288"/>
          <p14:tracePt t="1079" x="8388350" y="4713288"/>
          <p14:tracePt t="1079" x="8451850" y="4705350"/>
          <p14:tracePt t="1094" x="9258300" y="4657725"/>
          <p14:tracePt t="1095" x="9377363" y="4649788"/>
          <p14:tracePt t="1111" x="10198100" y="4600575"/>
          <p14:tracePt t="1112" x="10318750" y="4592638"/>
          <p14:tracePt t="1113" x="10350500" y="4592638"/>
          <p14:tracePt t="1128" x="10996613" y="4552950"/>
          <p14:tracePt t="1129" x="11068050" y="4552950"/>
          <p14:tracePt t="1129" x="11115675" y="4552950"/>
          <p14:tracePt t="1144" x="11633200" y="4521200"/>
          <p14:tracePt t="1145" x="11714163" y="4513263"/>
          <p14:tracePt t="1161" x="12128500" y="4505325"/>
          <p14:tracePt t="1162" x="12136438" y="4505325"/>
        </p14:tracePtLst>
      </p14:laserTraceLst>
    </p:ext>
  </p:extLs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B6C972A-1AE5-8B57-1D9B-C41F76F28FC5}"/>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BFEE954-7207-FE8A-44D0-A92FF1CD9B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C1A5E265-80F5-3123-71DC-A004DCCBE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E6967B99-F56B-89AB-A21F-88DECC8E6A2B}"/>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E6967B99-F56B-89AB-A21F-88DECC8E6A2B}"/>
                  </a:ext>
                </a:extLst>
              </p:cNvPr>
              <p:cNvPicPr/>
              <p:nvPr/>
            </p:nvPicPr>
            <p:blipFill>
              <a:blip r:embed="rId5"/>
              <a:stretch>
                <a:fillRect/>
              </a:stretch>
            </p:blipFill>
            <p:spPr>
              <a:xfrm>
                <a:off x="1726961" y="-576287"/>
                <a:ext cx="20160" cy="18000"/>
              </a:xfrm>
              <a:prstGeom prst="rect">
                <a:avLst/>
              </a:prstGeom>
            </p:spPr>
          </p:pic>
        </mc:Fallback>
      </mc:AlternateContent>
      <p:pic>
        <p:nvPicPr>
          <p:cNvPr id="2050" name="Picture 2">
            <a:extLst>
              <a:ext uri="{FF2B5EF4-FFF2-40B4-BE49-F238E27FC236}">
                <a16:creationId xmlns:a16="http://schemas.microsoft.com/office/drawing/2014/main" id="{AEE7CF4E-2B9E-E7A9-EEC7-D7202F9A81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25186" y="3050895"/>
            <a:ext cx="4665540" cy="311371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DF3220A-1A61-9DD0-3F36-92F6F3097ED3}"/>
              </a:ext>
            </a:extLst>
          </p:cNvPr>
          <p:cNvSpPr txBox="1">
            <a:spLocks noGrp="1"/>
          </p:cNvSpPr>
          <p:nvPr>
            <p:ph type="title" idx="4294967295"/>
          </p:nvPr>
        </p:nvSpPr>
        <p:spPr>
          <a:xfrm>
            <a:off x="473337" y="1966969"/>
            <a:ext cx="4532266" cy="646331"/>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chemeClr val="tx1"/>
                </a:solidFill>
                <a:effectLst/>
                <a:uLnTx/>
                <a:uFillTx/>
                <a:latin typeface="+mn-lt"/>
                <a:ea typeface="+mn-ea"/>
                <a:cs typeface="+mn-cs"/>
              </a:rPr>
              <a:t>The maths behind it !</a:t>
            </a:r>
          </a:p>
        </p:txBody>
      </p:sp>
      <p:pic>
        <p:nvPicPr>
          <p:cNvPr id="4" name="Picture 3">
            <a:extLst>
              <a:ext uri="{FF2B5EF4-FFF2-40B4-BE49-F238E27FC236}">
                <a16:creationId xmlns:a16="http://schemas.microsoft.com/office/drawing/2014/main" id="{05EE8CC0-5861-1DB1-79D6-823310F6F37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15911" y="0"/>
            <a:ext cx="5455009" cy="3801716"/>
          </a:xfrm>
          <a:prstGeom prst="rect">
            <a:avLst/>
          </a:prstGeom>
        </p:spPr>
      </p:pic>
      <p:sp>
        <p:nvSpPr>
          <p:cNvPr id="7" name="TextBox 6">
            <a:extLst>
              <a:ext uri="{FF2B5EF4-FFF2-40B4-BE49-F238E27FC236}">
                <a16:creationId xmlns:a16="http://schemas.microsoft.com/office/drawing/2014/main" id="{4E37E21F-5AB8-19E6-1704-21B5E04B96F7}"/>
              </a:ext>
            </a:extLst>
          </p:cNvPr>
          <p:cNvSpPr txBox="1"/>
          <p:nvPr/>
        </p:nvSpPr>
        <p:spPr>
          <a:xfrm>
            <a:off x="5715911" y="4431812"/>
            <a:ext cx="6097904" cy="999633"/>
          </a:xfrm>
          <a:prstGeom prst="rect">
            <a:avLst/>
          </a:prstGeom>
          <a:noFill/>
        </p:spPr>
        <p:txBody>
          <a:bodyPr wrap="square">
            <a:spAutoFit/>
          </a:bodyPr>
          <a:lstStyle/>
          <a:p>
            <a:pPr algn="l">
              <a:lnSpc>
                <a:spcPts val="2400"/>
              </a:lnSpc>
            </a:pPr>
            <a:r>
              <a:rPr lang="en-GB" b="0" i="0" dirty="0">
                <a:solidFill>
                  <a:srgbClr val="242424"/>
                </a:solidFill>
                <a:effectLst/>
                <a:latin typeface="source-serif-pro"/>
              </a:rPr>
              <a:t>Main Aim of Soft Margin:</a:t>
            </a:r>
          </a:p>
          <a:p>
            <a:pPr algn="l">
              <a:lnSpc>
                <a:spcPts val="2400"/>
              </a:lnSpc>
              <a:buFont typeface="+mj-lt"/>
              <a:buAutoNum type="arabicPeriod"/>
            </a:pPr>
            <a:r>
              <a:rPr lang="en-GB" b="0" i="0" dirty="0">
                <a:solidFill>
                  <a:srgbClr val="242424"/>
                </a:solidFill>
                <a:effectLst/>
                <a:latin typeface="source-serif-pro"/>
              </a:rPr>
              <a:t>Minimizing the misclassification error</a:t>
            </a:r>
          </a:p>
          <a:p>
            <a:pPr algn="l">
              <a:lnSpc>
                <a:spcPts val="2400"/>
              </a:lnSpc>
              <a:buFont typeface="+mj-lt"/>
              <a:buAutoNum type="arabicPeriod"/>
            </a:pPr>
            <a:r>
              <a:rPr lang="en-GB" b="0" i="0" dirty="0">
                <a:solidFill>
                  <a:srgbClr val="242424"/>
                </a:solidFill>
                <a:effectLst/>
                <a:latin typeface="source-serif-pro"/>
              </a:rPr>
              <a:t>Increasing the size of the margin.</a:t>
            </a:r>
          </a:p>
        </p:txBody>
      </p:sp>
      <p:sp>
        <p:nvSpPr>
          <p:cNvPr id="8" name="Rectangle 7">
            <a:extLst>
              <a:ext uri="{FF2B5EF4-FFF2-40B4-BE49-F238E27FC236}">
                <a16:creationId xmlns:a16="http://schemas.microsoft.com/office/drawing/2014/main" id="{9050DEC0-EDE8-DC12-7BCD-876612D0E2B6}"/>
              </a:ext>
            </a:extLst>
          </p:cNvPr>
          <p:cNvSpPr/>
          <p:nvPr/>
        </p:nvSpPr>
        <p:spPr>
          <a:xfrm>
            <a:off x="2910840" y="3429000"/>
            <a:ext cx="106680" cy="91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6D334188-C539-5861-346B-352175ED10CB}"/>
              </a:ext>
            </a:extLst>
          </p:cNvPr>
          <p:cNvSpPr/>
          <p:nvPr/>
        </p:nvSpPr>
        <p:spPr>
          <a:xfrm>
            <a:off x="2804160" y="5318760"/>
            <a:ext cx="106680" cy="91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xmlns:iact="http://schemas.microsoft.com/office/powerpoint/2014/inkAction" Requires="p14 iact">
          <p:contentPart p14:bwMode="auto" r:id="rId8">
            <p14:nvContentPartPr>
              <p14:cNvPr id="12" name="Ink 11">
                <a:extLst>
                  <a:ext uri="{FF2B5EF4-FFF2-40B4-BE49-F238E27FC236}">
                    <a16:creationId xmlns:a16="http://schemas.microsoft.com/office/drawing/2014/main" id="{F7A7E21A-4F46-5BC0-0F7F-EEF37ED08D4C}"/>
                  </a:ext>
                </a:extLst>
              </p14:cNvPr>
              <p14:cNvContentPartPr/>
              <p14:nvPr>
                <p:extLst>
                  <p:ext uri="{42D2F446-02D8-4167-A562-619A0277C38B}">
                    <p15:isNarration xmlns:p15="http://schemas.microsoft.com/office/powerpoint/2012/main" val="1"/>
                  </p:ext>
                </p:extLst>
              </p14:nvPr>
            </p14:nvContentPartPr>
            <p14:xfrm>
              <a:off x="5892840" y="1945800"/>
              <a:ext cx="4370040" cy="3373560"/>
            </p14:xfrm>
          </p:contentPart>
        </mc:Choice>
        <mc:Fallback>
          <p:pic>
            <p:nvPicPr>
              <p:cNvPr id="12" name="Ink 11">
                <a:extLst>
                  <a:ext uri="{FF2B5EF4-FFF2-40B4-BE49-F238E27FC236}">
                    <a16:creationId xmlns:a16="http://schemas.microsoft.com/office/drawing/2014/main" id="{F7A7E21A-4F46-5BC0-0F7F-EEF37ED08D4C}"/>
                  </a:ext>
                </a:extLst>
              </p:cNvPr>
              <p:cNvPicPr>
                <a:picLocks noGrp="1" noRot="1" noChangeAspect="1" noMove="1" noResize="1" noEditPoints="1" noAdjustHandles="1" noChangeArrowheads="1" noChangeShapeType="1"/>
              </p:cNvPicPr>
              <p:nvPr/>
            </p:nvPicPr>
            <p:blipFill>
              <a:blip r:embed="rId9"/>
              <a:stretch>
                <a:fillRect/>
              </a:stretch>
            </p:blipFill>
            <p:spPr>
              <a:xfrm>
                <a:off x="5877000" y="1882440"/>
                <a:ext cx="4401360" cy="3500280"/>
              </a:xfrm>
              <a:prstGeom prst="rect">
                <a:avLst/>
              </a:prstGeom>
            </p:spPr>
          </p:pic>
        </mc:Fallback>
      </mc:AlternateContent>
      <p:pic>
        <p:nvPicPr>
          <p:cNvPr id="13" name="Audio 12">
            <a:hlinkClick r:id="" action="ppaction://media"/>
            <a:extLst>
              <a:ext uri="{FF2B5EF4-FFF2-40B4-BE49-F238E27FC236}">
                <a16:creationId xmlns:a16="http://schemas.microsoft.com/office/drawing/2014/main" id="{CC80F920-BF1E-E4B1-1DF0-2FDD1D407158}"/>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933013363"/>
      </p:ext>
    </p:extLst>
  </p:cSld>
  <p:clrMapOvr>
    <a:masterClrMapping/>
  </p:clrMapOvr>
  <mc:AlternateContent xmlns:mc="http://schemas.openxmlformats.org/markup-compatibility/2006">
    <mc:Choice xmlns:p14="http://schemas.microsoft.com/office/powerpoint/2010/main" Requires="p14">
      <p:transition spd="slow" p14:dur="2000" advTm="19161"/>
    </mc:Choice>
    <mc:Fallback>
      <p:transition spd="slow" advTm="19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par>
                                <p:cTn id="7" presetID="59"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md type="call" cmd="playFrom(0.0)">
                                      <p:cBhvr>
                                        <p:cTn id="9"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3"/>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223306B-F47D-DAE2-542F-976867EF47A4}"/>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2D022DC-A4AE-4490-F2D2-12564D04FE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DE543583-C265-01E9-0868-8EA173BCB2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2">
            <p14:nvContentPartPr>
              <p14:cNvPr id="42" name="Ink 41">
                <a:extLst>
                  <a:ext uri="{FF2B5EF4-FFF2-40B4-BE49-F238E27FC236}">
                    <a16:creationId xmlns:a16="http://schemas.microsoft.com/office/drawing/2014/main" id="{82BF4F5D-BCA8-C81F-6B7E-373D59482B26}"/>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82BF4F5D-BCA8-C81F-6B7E-373D59482B26}"/>
                  </a:ext>
                </a:extLst>
              </p:cNvPr>
              <p:cNvPicPr/>
              <p:nvPr/>
            </p:nvPicPr>
            <p:blipFill>
              <a:blip r:embed="rId3"/>
              <a:stretch>
                <a:fillRect/>
              </a:stretch>
            </p:blipFill>
            <p:spPr>
              <a:xfrm>
                <a:off x="1726961" y="-576287"/>
                <a:ext cx="20160" cy="18000"/>
              </a:xfrm>
              <a:prstGeom prst="rect">
                <a:avLst/>
              </a:prstGeom>
            </p:spPr>
          </p:pic>
        </mc:Fallback>
      </mc:AlternateContent>
      <p:pic>
        <p:nvPicPr>
          <p:cNvPr id="2050" name="Picture 2">
            <a:extLst>
              <a:ext uri="{FF2B5EF4-FFF2-40B4-BE49-F238E27FC236}">
                <a16:creationId xmlns:a16="http://schemas.microsoft.com/office/drawing/2014/main" id="{BB7502C0-F64A-5125-AB4D-6A6EC696D8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473337" y="2721685"/>
            <a:ext cx="4769239" cy="377213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4EE1D15-A980-10A5-379B-1C4F46AE9A97}"/>
              </a:ext>
            </a:extLst>
          </p:cNvPr>
          <p:cNvSpPr txBox="1">
            <a:spLocks noGrp="1"/>
          </p:cNvSpPr>
          <p:nvPr>
            <p:ph type="title" idx="4294967295"/>
          </p:nvPr>
        </p:nvSpPr>
        <p:spPr>
          <a:xfrm>
            <a:off x="473337" y="1966969"/>
            <a:ext cx="4532266" cy="646331"/>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chemeClr val="tx1"/>
                </a:solidFill>
                <a:effectLst/>
                <a:uLnTx/>
                <a:uFillTx/>
                <a:latin typeface="+mn-lt"/>
                <a:ea typeface="+mn-ea"/>
                <a:cs typeface="+mn-cs"/>
              </a:rPr>
              <a:t>The maths behind it !</a:t>
            </a:r>
          </a:p>
        </p:txBody>
      </p:sp>
      <p:sp>
        <p:nvSpPr>
          <p:cNvPr id="3" name="TextBox 2">
            <a:extLst>
              <a:ext uri="{FF2B5EF4-FFF2-40B4-BE49-F238E27FC236}">
                <a16:creationId xmlns:a16="http://schemas.microsoft.com/office/drawing/2014/main" id="{9475C968-5507-FC5F-BB5B-6247D78FB625}"/>
              </a:ext>
            </a:extLst>
          </p:cNvPr>
          <p:cNvSpPr txBox="1"/>
          <p:nvPr/>
        </p:nvSpPr>
        <p:spPr>
          <a:xfrm>
            <a:off x="6309360" y="1371600"/>
            <a:ext cx="2786084" cy="1338828"/>
          </a:xfrm>
          <a:prstGeom prst="rect">
            <a:avLst/>
          </a:prstGeom>
          <a:noFill/>
        </p:spPr>
        <p:txBody>
          <a:bodyPr wrap="none" rtlCol="0">
            <a:spAutoFit/>
          </a:bodyPr>
          <a:lstStyle/>
          <a:p>
            <a:pPr algn="l">
              <a:lnSpc>
                <a:spcPts val="1800"/>
              </a:lnSpc>
              <a:buNone/>
            </a:pPr>
            <a:r>
              <a:rPr lang="en-IN" b="1" i="0" dirty="0">
                <a:solidFill>
                  <a:srgbClr val="242424"/>
                </a:solidFill>
                <a:effectLst/>
                <a:latin typeface="sohne"/>
              </a:rPr>
              <a:t>Decision rules:</a:t>
            </a:r>
          </a:p>
          <a:p>
            <a:pPr marL="342900" indent="-342900" algn="l">
              <a:lnSpc>
                <a:spcPts val="1800"/>
              </a:lnSpc>
              <a:buAutoNum type="arabicPeriod"/>
            </a:pPr>
            <a:r>
              <a:rPr lang="fr-FR" b="1" i="0" dirty="0">
                <a:solidFill>
                  <a:srgbClr val="242424"/>
                </a:solidFill>
                <a:effectLst/>
                <a:latin typeface="source-serif-pro"/>
              </a:rPr>
              <a:t>for y=+1 -&gt; W^T*X+b≥1</a:t>
            </a:r>
            <a:endParaRPr lang="en-IN" b="1" dirty="0">
              <a:solidFill>
                <a:srgbClr val="242424"/>
              </a:solidFill>
              <a:latin typeface="sohne"/>
            </a:endParaRPr>
          </a:p>
          <a:p>
            <a:pPr marL="342900" indent="-342900" algn="l">
              <a:lnSpc>
                <a:spcPts val="1800"/>
              </a:lnSpc>
              <a:buAutoNum type="arabicPeriod"/>
            </a:pPr>
            <a:r>
              <a:rPr lang="fr-FR" b="1" i="0" dirty="0">
                <a:solidFill>
                  <a:srgbClr val="242424"/>
                </a:solidFill>
                <a:effectLst/>
                <a:latin typeface="source-serif-pro"/>
              </a:rPr>
              <a:t>for y=-1 -&gt; W^T*</a:t>
            </a:r>
            <a:r>
              <a:rPr lang="fr-FR" b="1" i="0" dirty="0" err="1">
                <a:solidFill>
                  <a:srgbClr val="242424"/>
                </a:solidFill>
                <a:effectLst/>
                <a:latin typeface="source-serif-pro"/>
              </a:rPr>
              <a:t>X+b</a:t>
            </a:r>
            <a:r>
              <a:rPr lang="fr-FR" b="1" i="0" dirty="0">
                <a:solidFill>
                  <a:srgbClr val="242424"/>
                </a:solidFill>
                <a:effectLst/>
                <a:latin typeface="source-serif-pro"/>
              </a:rPr>
              <a:t>≤-1</a:t>
            </a:r>
            <a:endParaRPr lang="en-IN" b="1" i="0" dirty="0">
              <a:solidFill>
                <a:srgbClr val="242424"/>
              </a:solidFill>
              <a:effectLst/>
              <a:latin typeface="sohne"/>
            </a:endParaRPr>
          </a:p>
          <a:p>
            <a:pPr>
              <a:buNone/>
            </a:pPr>
            <a:br>
              <a:rPr lang="en-IN" dirty="0"/>
            </a:br>
            <a:endParaRPr lang="en-IN" dirty="0"/>
          </a:p>
        </p:txBody>
      </p:sp>
      <p:sp>
        <p:nvSpPr>
          <p:cNvPr id="6" name="TextBox 5">
            <a:extLst>
              <a:ext uri="{FF2B5EF4-FFF2-40B4-BE49-F238E27FC236}">
                <a16:creationId xmlns:a16="http://schemas.microsoft.com/office/drawing/2014/main" id="{D50D372D-6641-4990-2C8F-3697DD21618C}"/>
              </a:ext>
            </a:extLst>
          </p:cNvPr>
          <p:cNvSpPr txBox="1"/>
          <p:nvPr/>
        </p:nvSpPr>
        <p:spPr>
          <a:xfrm>
            <a:off x="7702402" y="4082028"/>
            <a:ext cx="6097904" cy="369332"/>
          </a:xfrm>
          <a:prstGeom prst="rect">
            <a:avLst/>
          </a:prstGeom>
          <a:noFill/>
        </p:spPr>
        <p:txBody>
          <a:bodyPr wrap="square">
            <a:spAutoFit/>
          </a:bodyPr>
          <a:lstStyle/>
          <a:p>
            <a:r>
              <a:rPr lang="fr-FR" b="0" i="0" dirty="0">
                <a:solidFill>
                  <a:srgbClr val="242424"/>
                </a:solidFill>
                <a:effectLst/>
                <a:latin typeface="source-serif-pro"/>
              </a:rPr>
              <a:t> </a:t>
            </a:r>
            <a:r>
              <a:rPr lang="fr-FR" b="1" i="0" dirty="0">
                <a:solidFill>
                  <a:srgbClr val="242424"/>
                </a:solidFill>
                <a:effectLst/>
                <a:latin typeface="source-serif-pro"/>
              </a:rPr>
              <a:t>Y*(W^T*</a:t>
            </a:r>
            <a:r>
              <a:rPr lang="fr-FR" b="1" i="0" dirty="0" err="1">
                <a:solidFill>
                  <a:srgbClr val="242424"/>
                </a:solidFill>
                <a:effectLst/>
                <a:latin typeface="source-serif-pro"/>
              </a:rPr>
              <a:t>X+b</a:t>
            </a:r>
            <a:r>
              <a:rPr lang="fr-FR" b="1" i="0" dirty="0">
                <a:solidFill>
                  <a:srgbClr val="242424"/>
                </a:solidFill>
                <a:effectLst/>
                <a:latin typeface="source-serif-pro"/>
              </a:rPr>
              <a:t>)≥+1</a:t>
            </a:r>
            <a:endParaRPr lang="en-IN" dirty="0"/>
          </a:p>
        </p:txBody>
      </p:sp>
    </p:spTree>
    <p:extLst>
      <p:ext uri="{BB962C8B-B14F-4D97-AF65-F5344CB8AC3E}">
        <p14:creationId xmlns:p14="http://schemas.microsoft.com/office/powerpoint/2010/main" val="2788142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BDBCAFC-0109-9C89-C11C-E7870D803C2B}"/>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DA01AF6-BB3D-3A70-ECD2-179BCA1F8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827586-7C19-CA2B-0958-772192AF63E8}"/>
              </a:ext>
            </a:extLst>
          </p:cNvPr>
          <p:cNvSpPr>
            <a:spLocks noGrp="1"/>
          </p:cNvSpPr>
          <p:nvPr>
            <p:ph type="title"/>
          </p:nvPr>
        </p:nvSpPr>
        <p:spPr>
          <a:xfrm>
            <a:off x="630936" y="639520"/>
            <a:ext cx="5465064" cy="1719072"/>
          </a:xfrm>
        </p:spPr>
        <p:txBody>
          <a:bodyPr anchor="b">
            <a:normAutofit/>
          </a:bodyPr>
          <a:lstStyle/>
          <a:p>
            <a:r>
              <a:rPr lang="en-IN" sz="2800" dirty="0"/>
              <a:t>Soft Margin Classifier VS Hard Margin Classifier</a:t>
            </a:r>
          </a:p>
        </p:txBody>
      </p:sp>
      <p:sp>
        <p:nvSpPr>
          <p:cNvPr id="19" name="sketch line">
            <a:extLst>
              <a:ext uri="{FF2B5EF4-FFF2-40B4-BE49-F238E27FC236}">
                <a16:creationId xmlns:a16="http://schemas.microsoft.com/office/drawing/2014/main" id="{27C9DA5F-B707-7F7D-E8B0-42CA7FEB6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2">
            <p14:nvContentPartPr>
              <p14:cNvPr id="42" name="Ink 41">
                <a:extLst>
                  <a:ext uri="{FF2B5EF4-FFF2-40B4-BE49-F238E27FC236}">
                    <a16:creationId xmlns:a16="http://schemas.microsoft.com/office/drawing/2014/main" id="{2B35B49E-DEF0-B5AE-FBE4-9C347957D40B}"/>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2B35B49E-DEF0-B5AE-FBE4-9C347957D40B}"/>
                  </a:ext>
                </a:extLst>
              </p:cNvPr>
              <p:cNvPicPr/>
              <p:nvPr/>
            </p:nvPicPr>
            <p:blipFill>
              <a:blip r:embed="rId3"/>
              <a:stretch>
                <a:fillRect/>
              </a:stretch>
            </p:blipFill>
            <p:spPr>
              <a:xfrm>
                <a:off x="1726961" y="-576287"/>
                <a:ext cx="20160" cy="18000"/>
              </a:xfrm>
              <a:prstGeom prst="rect">
                <a:avLst/>
              </a:prstGeom>
            </p:spPr>
          </p:pic>
        </mc:Fallback>
      </mc:AlternateContent>
      <p:sp>
        <p:nvSpPr>
          <p:cNvPr id="8" name="TextBox 7">
            <a:extLst>
              <a:ext uri="{FF2B5EF4-FFF2-40B4-BE49-F238E27FC236}">
                <a16:creationId xmlns:a16="http://schemas.microsoft.com/office/drawing/2014/main" id="{8C63EF52-1EC3-0926-9166-7B0B960EE99A}"/>
              </a:ext>
            </a:extLst>
          </p:cNvPr>
          <p:cNvSpPr txBox="1"/>
          <p:nvPr/>
        </p:nvSpPr>
        <p:spPr>
          <a:xfrm>
            <a:off x="8457602" y="318980"/>
            <a:ext cx="3570422" cy="6001643"/>
          </a:xfrm>
          <a:prstGeom prst="rect">
            <a:avLst/>
          </a:prstGeom>
          <a:noFill/>
        </p:spPr>
        <p:txBody>
          <a:bodyPr wrap="square" rtlCol="0">
            <a:spAutoFit/>
          </a:bodyPr>
          <a:lstStyle/>
          <a:p>
            <a:pPr marL="171450" indent="-171450">
              <a:buFont typeface="Arial" panose="020B0604020202020204" pitchFamily="34" charset="0"/>
              <a:buChar char="•"/>
            </a:pPr>
            <a:r>
              <a:rPr lang="en-GB" sz="1200" b="1" i="0" u="sng" dirty="0">
                <a:effectLst/>
                <a:latin typeface="Times New Roman" panose="02020603050405020304" pitchFamily="18" charset="0"/>
                <a:cs typeface="Times New Roman" panose="02020603050405020304" pitchFamily="18" charset="0"/>
              </a:rPr>
              <a:t>Hard Margin SVM</a:t>
            </a:r>
            <a:r>
              <a:rPr lang="en-GB" sz="1200" b="0" i="0" dirty="0">
                <a:effectLst/>
                <a:latin typeface="Times New Roman" panose="02020603050405020304" pitchFamily="18" charset="0"/>
                <a:cs typeface="Times New Roman" panose="02020603050405020304" pitchFamily="18" charset="0"/>
              </a:rPr>
              <a:t>:</a:t>
            </a:r>
            <a:br>
              <a:rPr lang="en-GB" sz="1200" b="0" i="0" dirty="0">
                <a:effectLst/>
                <a:latin typeface="Times New Roman" panose="02020603050405020304" pitchFamily="18" charset="0"/>
                <a:cs typeface="Times New Roman" panose="02020603050405020304" pitchFamily="18" charset="0"/>
              </a:rPr>
            </a:br>
            <a:r>
              <a:rPr lang="en-GB" sz="1200" b="0" i="0" dirty="0">
                <a:effectLst/>
                <a:latin typeface="Times New Roman" panose="02020603050405020304" pitchFamily="18" charset="0"/>
                <a:cs typeface="Times New Roman" panose="02020603050405020304" pitchFamily="18" charset="0"/>
              </a:rPr>
              <a:t>In a hard margin SVM, we assume that our data is linearly separable without any errors. The goal is to find a hyperplane that perfectly separates the classes, with no data points falling within the margin boundaries. This approach aims for maximum separation and can be seen as an "all-or-nothing" strategy.</a:t>
            </a:r>
            <a:br>
              <a:rPr lang="en-GB" sz="1200" b="0" i="0" dirty="0">
                <a:effectLst/>
                <a:latin typeface="Times New Roman" panose="02020603050405020304" pitchFamily="18" charset="0"/>
                <a:cs typeface="Times New Roman" panose="02020603050405020304" pitchFamily="18" charset="0"/>
              </a:rPr>
            </a:br>
            <a:br>
              <a:rPr lang="en-GB" sz="1200" b="0" i="0" dirty="0">
                <a:effectLst/>
                <a:latin typeface="Times New Roman" panose="02020603050405020304" pitchFamily="18" charset="0"/>
                <a:cs typeface="Times New Roman" panose="02020603050405020304" pitchFamily="18" charset="0"/>
              </a:rPr>
            </a:br>
            <a:r>
              <a:rPr lang="en-GB" sz="1200" b="0" i="0" dirty="0">
                <a:effectLst/>
                <a:latin typeface="Times New Roman" panose="02020603050405020304" pitchFamily="18" charset="0"/>
                <a:cs typeface="Times New Roman" panose="02020603050405020304" pitchFamily="18" charset="0"/>
              </a:rPr>
              <a:t>While hard margin SVMs provide excellent accuracy when the data is indeed linearly separable, they are highly sensitive to outliers or noisy data points. Even a single misclassified point can significantly impact the model's performance and lead to overfitting.</a:t>
            </a:r>
            <a:br>
              <a:rPr lang="en-GB" sz="1200" b="0" i="0" dirty="0">
                <a:effectLst/>
                <a:latin typeface="Times New Roman" panose="02020603050405020304" pitchFamily="18" charset="0"/>
                <a:cs typeface="Times New Roman" panose="02020603050405020304" pitchFamily="18" charset="0"/>
              </a:rPr>
            </a:br>
            <a:endParaRPr lang="en-GB" sz="1200" b="0" i="0" dirty="0">
              <a:effectLst/>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GB" sz="1200" b="1" i="0" u="sng" dirty="0">
                <a:effectLst/>
                <a:latin typeface="Times New Roman" panose="02020603050405020304" pitchFamily="18" charset="0"/>
                <a:cs typeface="Times New Roman" panose="02020603050405020304" pitchFamily="18" charset="0"/>
              </a:rPr>
              <a:t>Soft Margin SVM:</a:t>
            </a:r>
            <a:br>
              <a:rPr lang="en-GB" sz="1200" b="0" i="0" dirty="0">
                <a:effectLst/>
                <a:latin typeface="Times New Roman" panose="02020603050405020304" pitchFamily="18" charset="0"/>
                <a:cs typeface="Times New Roman" panose="02020603050405020304" pitchFamily="18" charset="0"/>
              </a:rPr>
            </a:br>
            <a:r>
              <a:rPr lang="en-GB" sz="1200" b="0" i="0" dirty="0">
                <a:effectLst/>
                <a:latin typeface="Times New Roman" panose="02020603050405020304" pitchFamily="18" charset="0"/>
                <a:cs typeface="Times New Roman" panose="02020603050405020304" pitchFamily="18" charset="0"/>
              </a:rPr>
              <a:t>It allows misclassification by allowing data points to fall within the margin boundaries or even on the wrong side of the hyperplane. The objective becomes finding a balance between maximizing separation and minimizing misclassification errors.</a:t>
            </a:r>
            <a:br>
              <a:rPr lang="en-GB" sz="1200" b="0" i="0" dirty="0">
                <a:effectLst/>
                <a:latin typeface="Times New Roman" panose="02020603050405020304" pitchFamily="18" charset="0"/>
                <a:cs typeface="Times New Roman" panose="02020603050405020304" pitchFamily="18" charset="0"/>
              </a:rPr>
            </a:br>
            <a:br>
              <a:rPr lang="en-GB" sz="1200" b="0" i="0" dirty="0">
                <a:effectLst/>
                <a:latin typeface="Times New Roman" panose="02020603050405020304" pitchFamily="18" charset="0"/>
                <a:cs typeface="Times New Roman" panose="02020603050405020304" pitchFamily="18" charset="0"/>
              </a:rPr>
            </a:br>
            <a:r>
              <a:rPr lang="en-GB" sz="1200" b="0" i="0" dirty="0">
                <a:effectLst/>
                <a:latin typeface="Times New Roman" panose="02020603050405020304" pitchFamily="18" charset="0"/>
                <a:cs typeface="Times New Roman" panose="02020603050405020304" pitchFamily="18" charset="0"/>
              </a:rPr>
              <a:t>Soft margin SVMs employ a regularization parameter (C) that controls the trade-off between achieving a wider margin and tolerating misclassifications. A higher C value emphasizes correct classification, resulting in narrower margins but potentially more accurate predictions. Conversely, a lower C value prioritizes wider margins at the expense of potential misclassifications.</a:t>
            </a:r>
            <a:endParaRPr lang="en-IN" sz="12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6D80B38-F25F-6770-4AE4-763264BC8CCB}"/>
              </a:ext>
            </a:extLst>
          </p:cNvPr>
          <p:cNvPicPr>
            <a:picLocks noChangeAspect="1"/>
          </p:cNvPicPr>
          <p:nvPr/>
        </p:nvPicPr>
        <p:blipFill>
          <a:blip r:embed="rId4"/>
          <a:srcRect l="12493" t="40210" r="17736" b="4015"/>
          <a:stretch/>
        </p:blipFill>
        <p:spPr>
          <a:xfrm>
            <a:off x="687540" y="2942568"/>
            <a:ext cx="7724299" cy="3473323"/>
          </a:xfrm>
          <a:prstGeom prst="rect">
            <a:avLst/>
          </a:prstGeom>
        </p:spPr>
      </p:pic>
      <p:cxnSp>
        <p:nvCxnSpPr>
          <p:cNvPr id="10" name="Connector: Elbow 9">
            <a:extLst>
              <a:ext uri="{FF2B5EF4-FFF2-40B4-BE49-F238E27FC236}">
                <a16:creationId xmlns:a16="http://schemas.microsoft.com/office/drawing/2014/main" id="{725097B2-777F-F972-CC45-D1E4D93FD2A0}"/>
              </a:ext>
            </a:extLst>
          </p:cNvPr>
          <p:cNvCxnSpPr>
            <a:cxnSpLocks/>
            <a:endCxn id="4" idx="1"/>
          </p:cNvCxnSpPr>
          <p:nvPr/>
        </p:nvCxnSpPr>
        <p:spPr>
          <a:xfrm rot="10800000" flipV="1">
            <a:off x="687541" y="416956"/>
            <a:ext cx="7957481" cy="4262273"/>
          </a:xfrm>
          <a:prstGeom prst="bentConnector3">
            <a:avLst>
              <a:gd name="adj1" fmla="val 10287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49145E44-C1D1-7C0D-42BF-A059BDD012A8}"/>
              </a:ext>
            </a:extLst>
          </p:cNvPr>
          <p:cNvCxnSpPr>
            <a:cxnSpLocks/>
            <a:stCxn id="8" idx="1"/>
          </p:cNvCxnSpPr>
          <p:nvPr/>
        </p:nvCxnSpPr>
        <p:spPr>
          <a:xfrm flipH="1">
            <a:off x="7789762" y="3319802"/>
            <a:ext cx="667840" cy="52299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76023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1C66B6-40F6-7EAC-8C6A-8D31253039B0}"/>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0F33139-F438-7C96-198F-7CD97E11F7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7FCDC7-8529-D335-59F5-ECF2A555835E}"/>
              </a:ext>
            </a:extLst>
          </p:cNvPr>
          <p:cNvSpPr>
            <a:spLocks noGrp="1"/>
          </p:cNvSpPr>
          <p:nvPr>
            <p:ph type="title"/>
          </p:nvPr>
        </p:nvSpPr>
        <p:spPr>
          <a:xfrm>
            <a:off x="630936" y="639520"/>
            <a:ext cx="5465064" cy="1719072"/>
          </a:xfrm>
        </p:spPr>
        <p:txBody>
          <a:bodyPr anchor="b">
            <a:normAutofit/>
          </a:bodyPr>
          <a:lstStyle/>
          <a:p>
            <a:r>
              <a:rPr lang="en-IN" sz="2800" b="1" dirty="0"/>
              <a:t>Different types of SVMs:</a:t>
            </a:r>
          </a:p>
        </p:txBody>
      </p:sp>
      <p:sp>
        <p:nvSpPr>
          <p:cNvPr id="19" name="sketch line">
            <a:extLst>
              <a:ext uri="{FF2B5EF4-FFF2-40B4-BE49-F238E27FC236}">
                <a16:creationId xmlns:a16="http://schemas.microsoft.com/office/drawing/2014/main" id="{51836FF9-5E18-214C-CFA7-FA8462DBD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62206AB5-7B00-B4C5-F718-92D7805D43DA}"/>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62206AB5-7B00-B4C5-F718-92D7805D43DA}"/>
                  </a:ext>
                </a:extLst>
              </p:cNvPr>
              <p:cNvPicPr/>
              <p:nvPr/>
            </p:nvPicPr>
            <p:blipFill>
              <a:blip r:embed="rId5"/>
              <a:stretch>
                <a:fillRect/>
              </a:stretch>
            </p:blipFill>
            <p:spPr>
              <a:xfrm>
                <a:off x="1726961" y="-576287"/>
                <a:ext cx="20160" cy="18000"/>
              </a:xfrm>
              <a:prstGeom prst="rect">
                <a:avLst/>
              </a:prstGeom>
            </p:spPr>
          </p:pic>
        </mc:Fallback>
      </mc:AlternateContent>
      <p:sp>
        <p:nvSpPr>
          <p:cNvPr id="3" name="TextBox 2">
            <a:extLst>
              <a:ext uri="{FF2B5EF4-FFF2-40B4-BE49-F238E27FC236}">
                <a16:creationId xmlns:a16="http://schemas.microsoft.com/office/drawing/2014/main" id="{8C0902E8-C78A-4F43-F0BB-0C7128D7F420}"/>
              </a:ext>
            </a:extLst>
          </p:cNvPr>
          <p:cNvSpPr txBox="1"/>
          <p:nvPr/>
        </p:nvSpPr>
        <p:spPr>
          <a:xfrm>
            <a:off x="630936" y="3259567"/>
            <a:ext cx="4378363" cy="923330"/>
          </a:xfrm>
          <a:prstGeom prst="rect">
            <a:avLst/>
          </a:prstGeom>
          <a:noFill/>
        </p:spPr>
        <p:txBody>
          <a:bodyPr wrap="square" rtlCol="0">
            <a:spAutoFit/>
          </a:bodyPr>
          <a:lstStyle/>
          <a:p>
            <a:r>
              <a:rPr lang="en-IN" dirty="0"/>
              <a:t>There are 2 types of SVMs:</a:t>
            </a:r>
          </a:p>
          <a:p>
            <a:pPr marL="342900" indent="-342900">
              <a:buAutoNum type="arabicPeriod"/>
            </a:pPr>
            <a:r>
              <a:rPr lang="en-IN" dirty="0"/>
              <a:t>Linear SVM </a:t>
            </a:r>
          </a:p>
          <a:p>
            <a:pPr marL="342900" indent="-342900">
              <a:buAutoNum type="arabicPeriod"/>
            </a:pPr>
            <a:r>
              <a:rPr lang="en-IN" dirty="0"/>
              <a:t>Non – Linear SVM </a:t>
            </a:r>
          </a:p>
        </p:txBody>
      </p:sp>
      <p:pic>
        <p:nvPicPr>
          <p:cNvPr id="4" name="Picture 2">
            <a:extLst>
              <a:ext uri="{FF2B5EF4-FFF2-40B4-BE49-F238E27FC236}">
                <a16:creationId xmlns:a16="http://schemas.microsoft.com/office/drawing/2014/main" id="{1259DB72-C769-DAF5-BC97-DF1A1EC4CD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02828" y="0"/>
            <a:ext cx="4889172" cy="395128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2C09A600-BA12-9DBD-C7FB-A355D120C00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97129" y="3259567"/>
            <a:ext cx="4219386" cy="3409983"/>
          </a:xfrm>
          <a:prstGeom prst="rect">
            <a:avLst/>
          </a:prstGeom>
          <a:noFill/>
          <a:extLst>
            <a:ext uri="{909E8E84-426E-40DD-AFC4-6F175D3DCCD1}">
              <a14:hiddenFill xmlns:a14="http://schemas.microsoft.com/office/drawing/2010/main">
                <a:solidFill>
                  <a:srgbClr val="FFFFFF"/>
                </a:solidFill>
              </a14:hiddenFill>
            </a:ext>
          </a:extLst>
        </p:spPr>
      </p:pic>
      <p:cxnSp>
        <p:nvCxnSpPr>
          <p:cNvPr id="6" name="Connector: Elbow 5">
            <a:extLst>
              <a:ext uri="{FF2B5EF4-FFF2-40B4-BE49-F238E27FC236}">
                <a16:creationId xmlns:a16="http://schemas.microsoft.com/office/drawing/2014/main" id="{4CE99295-42F1-17CA-F44E-294B82CDC5C0}"/>
              </a:ext>
            </a:extLst>
          </p:cNvPr>
          <p:cNvCxnSpPr>
            <a:stCxn id="3" idx="1"/>
          </p:cNvCxnSpPr>
          <p:nvPr/>
        </p:nvCxnSpPr>
        <p:spPr>
          <a:xfrm rot="10800000" flipH="1">
            <a:off x="630935" y="817582"/>
            <a:ext cx="6885579" cy="2903651"/>
          </a:xfrm>
          <a:prstGeom prst="bentConnector3">
            <a:avLst>
              <a:gd name="adj1" fmla="val -332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06C239EC-C3B3-14FC-C918-631817DBC7E2}"/>
              </a:ext>
            </a:extLst>
          </p:cNvPr>
          <p:cNvCxnSpPr>
            <a:cxnSpLocks/>
            <a:stCxn id="3" idx="2"/>
            <a:endCxn id="3076" idx="1"/>
          </p:cNvCxnSpPr>
          <p:nvPr/>
        </p:nvCxnSpPr>
        <p:spPr>
          <a:xfrm>
            <a:off x="2820118" y="4182897"/>
            <a:ext cx="477011" cy="7816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7" name="Audio 6">
            <a:hlinkClick r:id="" action="ppaction://media"/>
            <a:extLst>
              <a:ext uri="{FF2B5EF4-FFF2-40B4-BE49-F238E27FC236}">
                <a16:creationId xmlns:a16="http://schemas.microsoft.com/office/drawing/2014/main" id="{111A8CE8-409B-8FA7-6A7B-FA633D26EB60}"/>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008393655"/>
      </p:ext>
    </p:extLst>
  </p:cSld>
  <p:clrMapOvr>
    <a:masterClrMapping/>
  </p:clrMapOvr>
  <mc:AlternateContent xmlns:mc="http://schemas.openxmlformats.org/markup-compatibility/2006">
    <mc:Choice xmlns:p14="http://schemas.microsoft.com/office/powerpoint/2010/main" Requires="p14">
      <p:transition spd="slow" p14:dur="2000" advTm="5258"/>
    </mc:Choice>
    <mc:Fallback>
      <p:transition spd="slow" advTm="5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793D19C-FA9C-F0D4-857A-9E375DB771CF}"/>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A26F4CB-28DF-695E-4940-8A7B2E789C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58836E-ED81-B3E7-2F43-FD255B53F943}"/>
              </a:ext>
            </a:extLst>
          </p:cNvPr>
          <p:cNvSpPr>
            <a:spLocks noGrp="1"/>
          </p:cNvSpPr>
          <p:nvPr>
            <p:ph type="title"/>
          </p:nvPr>
        </p:nvSpPr>
        <p:spPr>
          <a:xfrm>
            <a:off x="630936" y="639520"/>
            <a:ext cx="5465064" cy="1719072"/>
          </a:xfrm>
        </p:spPr>
        <p:txBody>
          <a:bodyPr anchor="b">
            <a:normAutofit/>
          </a:bodyPr>
          <a:lstStyle/>
          <a:p>
            <a:r>
              <a:rPr lang="en-IN" sz="4000" b="1" dirty="0"/>
              <a:t>Linear SVM</a:t>
            </a:r>
          </a:p>
        </p:txBody>
      </p:sp>
      <p:sp>
        <p:nvSpPr>
          <p:cNvPr id="19" name="sketch line">
            <a:extLst>
              <a:ext uri="{FF2B5EF4-FFF2-40B4-BE49-F238E27FC236}">
                <a16:creationId xmlns:a16="http://schemas.microsoft.com/office/drawing/2014/main" id="{671B813D-EE32-09EA-4B20-AED8A56D6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2095BF62-968B-F964-3520-C67495F60CF3}"/>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2095BF62-968B-F964-3520-C67495F60CF3}"/>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2E212C94-72D6-2E44-FFFF-92C8AB5F4002}"/>
              </a:ext>
            </a:extLst>
          </p:cNvPr>
          <p:cNvSpPr txBox="1"/>
          <p:nvPr/>
        </p:nvSpPr>
        <p:spPr>
          <a:xfrm>
            <a:off x="849854" y="3130475"/>
            <a:ext cx="4776395" cy="1754326"/>
          </a:xfrm>
          <a:prstGeom prst="rect">
            <a:avLst/>
          </a:prstGeom>
          <a:noFill/>
        </p:spPr>
        <p:txBody>
          <a:bodyPr wrap="square" rtlCol="0">
            <a:spAutoFit/>
          </a:bodyPr>
          <a:lstStyle/>
          <a:p>
            <a:pPr marL="285750" indent="-285750">
              <a:buFont typeface="Arial" panose="020B0604020202020204" pitchFamily="34" charset="0"/>
              <a:buChar char="•"/>
            </a:pPr>
            <a:r>
              <a:rPr lang="en-IN" dirty="0"/>
              <a:t>These type of classifier are best for data which are linearly separable.</a:t>
            </a:r>
          </a:p>
          <a:p>
            <a:pPr marL="285750" indent="-285750">
              <a:buFont typeface="Arial" panose="020B0604020202020204" pitchFamily="34" charset="0"/>
              <a:buChar char="•"/>
            </a:pPr>
            <a:r>
              <a:rPr lang="en-GB" b="0" i="0" dirty="0">
                <a:solidFill>
                  <a:srgbClr val="242424"/>
                </a:solidFill>
                <a:effectLst/>
                <a:latin typeface="source-serif-pro"/>
              </a:rPr>
              <a:t>As it is a 2-dimensional space, we can easily separate these two classes by using a straight line. But there can be multiple lines that can separate these classes.</a:t>
            </a:r>
          </a:p>
        </p:txBody>
      </p:sp>
      <p:pic>
        <p:nvPicPr>
          <p:cNvPr id="4098" name="Picture 2">
            <a:extLst>
              <a:ext uri="{FF2B5EF4-FFF2-40B4-BE49-F238E27FC236}">
                <a16:creationId xmlns:a16="http://schemas.microsoft.com/office/drawing/2014/main" id="{FA12D6DA-568F-093A-7D97-326C971965B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44799" y="706733"/>
            <a:ext cx="6686718" cy="5404008"/>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8BF306D0-9B95-03CD-3691-EA78EF8FF4F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735274765"/>
      </p:ext>
    </p:extLst>
  </p:cSld>
  <p:clrMapOvr>
    <a:masterClrMapping/>
  </p:clrMapOvr>
  <mc:AlternateContent xmlns:mc="http://schemas.openxmlformats.org/markup-compatibility/2006">
    <mc:Choice xmlns:p14="http://schemas.microsoft.com/office/powerpoint/2010/main" Requires="p14">
      <p:transition spd="slow" p14:dur="2000" advTm="15967"/>
    </mc:Choice>
    <mc:Fallback>
      <p:transition spd="slow" advTm="159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1424" x="4260850" y="6432550"/>
          <p14:tracePt t="1940" x="3883025" y="6818313"/>
          <p14:tracePt t="1943" x="3906838" y="6762750"/>
          <p14:tracePt t="1959" x="3962400" y="6530975"/>
          <p14:tracePt t="1959" x="3978275" y="6451600"/>
          <p14:tracePt t="1960" x="3978275" y="6427788"/>
          <p14:tracePt t="1975" x="3978275" y="5940425"/>
          <p14:tracePt t="1992" x="3883025" y="5414963"/>
          <p14:tracePt t="1993" x="3867150" y="5359400"/>
          <p14:tracePt t="2009" x="3740150" y="5016500"/>
          <p14:tracePt t="2010" x="3732213" y="5008563"/>
          <p14:tracePt t="2025" x="3595688" y="4745038"/>
          <p14:tracePt t="2026" x="3571875" y="4705350"/>
          <p14:tracePt t="2042" x="3381375" y="4418013"/>
          <p14:tracePt t="2043" x="3349625" y="4394200"/>
          <p14:tracePt t="2044" x="3341688" y="4378325"/>
          <p14:tracePt t="2058" x="3181350" y="4146550"/>
          <p14:tracePt t="2059" x="3149600" y="4106863"/>
          <p14:tracePt t="2060" x="3141663" y="4083050"/>
          <p14:tracePt t="2061" x="3125788" y="4067175"/>
          <p14:tracePt t="2075" x="2967038" y="3795713"/>
          <p14:tracePt t="2076" x="2941638" y="3756025"/>
          <p14:tracePt t="2092" x="2806700" y="3508375"/>
          <p14:tracePt t="2093" x="2798763" y="3492500"/>
          <p14:tracePt t="2109" x="2743200" y="3349625"/>
          <p14:tracePt t="2109" x="2735263" y="3341688"/>
          <p14:tracePt t="2125" x="2719388" y="3286125"/>
          <p14:tracePt t="2126" x="2719388" y="3278188"/>
          <p14:tracePt t="14596" x="2719388" y="3270250"/>
          <p14:tracePt t="14598" x="2727325" y="3270250"/>
          <p14:tracePt t="14608" x="2822575" y="3252788"/>
          <p14:tracePt t="14609" x="2838450" y="3252788"/>
          <p14:tracePt t="14610" x="2846388" y="3252788"/>
          <p14:tracePt t="14625" x="3213100" y="3213100"/>
          <p14:tracePt t="14626" x="3252788" y="3205163"/>
          <p14:tracePt t="14642" x="4011613" y="3221038"/>
          <p14:tracePt t="14642" x="4122738" y="3228975"/>
          <p14:tracePt t="14659" x="4967288" y="3309938"/>
          <p14:tracePt t="14659" x="5119688" y="3317875"/>
          <p14:tracePt t="14675" x="5948363" y="3365500"/>
          <p14:tracePt t="14676" x="6027738" y="3365500"/>
          <p14:tracePt t="14692" x="7024688" y="3373438"/>
          <p14:tracePt t="14693" x="7153275" y="3373438"/>
          <p14:tracePt t="14709" x="8021638" y="3349625"/>
          <p14:tracePt t="14709" x="8132763" y="3349625"/>
          <p14:tracePt t="14725" x="8794750" y="3333750"/>
          <p14:tracePt t="14726" x="8850313" y="3333750"/>
          <p14:tracePt t="14742" x="9593263" y="3341688"/>
          <p14:tracePt t="14743" x="9680575" y="3341688"/>
          <p14:tracePt t="14759" x="10326688" y="3389313"/>
          <p14:tracePt t="14759" x="10445750" y="3397250"/>
          <p14:tracePt t="14775" x="10996613" y="3484563"/>
          <p14:tracePt t="14776" x="11060113" y="3500438"/>
          <p14:tracePt t="14792" x="11466513" y="3563938"/>
          <p14:tracePt t="14793" x="11490325" y="3563938"/>
          <p14:tracePt t="14808" x="11730038" y="3605213"/>
          <p14:tracePt t="14809" x="11745913" y="3605213"/>
          <p14:tracePt t="14810" x="11753850" y="3613150"/>
          <p14:tracePt t="14825" x="11872913" y="3629025"/>
          <p14:tracePt t="14842" x="11896725" y="3636963"/>
          <p14:tracePt t="14858" x="11904663" y="3636963"/>
          <p14:tracePt t="14886" x="11912600" y="3636963"/>
          <p14:tracePt t="14892" x="11928475" y="3644900"/>
          <p14:tracePt t="14893" x="11936413" y="3652838"/>
          <p14:tracePt t="14908" x="12025313" y="3692525"/>
          <p14:tracePt t="14909" x="12033250" y="3692525"/>
          <p14:tracePt t="14910" x="12041188" y="3692525"/>
          <p14:tracePt t="14925" x="12176125" y="3724275"/>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DE0B13B-98C1-0531-7D29-8AD043B8AC31}"/>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A425320-0B90-A2DF-7EF4-7F55C1E9E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66339B-76C5-0B76-4F11-A163A72F0E97}"/>
              </a:ext>
            </a:extLst>
          </p:cNvPr>
          <p:cNvSpPr>
            <a:spLocks noGrp="1"/>
          </p:cNvSpPr>
          <p:nvPr>
            <p:ph type="title"/>
          </p:nvPr>
        </p:nvSpPr>
        <p:spPr>
          <a:xfrm>
            <a:off x="630936" y="639520"/>
            <a:ext cx="5465064" cy="1719072"/>
          </a:xfrm>
        </p:spPr>
        <p:txBody>
          <a:bodyPr anchor="b">
            <a:normAutofit/>
          </a:bodyPr>
          <a:lstStyle/>
          <a:p>
            <a:r>
              <a:rPr lang="en-IN" sz="4000" b="1" dirty="0"/>
              <a:t>Linear SVM</a:t>
            </a:r>
          </a:p>
        </p:txBody>
      </p:sp>
      <p:sp>
        <p:nvSpPr>
          <p:cNvPr id="19" name="sketch line">
            <a:extLst>
              <a:ext uri="{FF2B5EF4-FFF2-40B4-BE49-F238E27FC236}">
                <a16:creationId xmlns:a16="http://schemas.microsoft.com/office/drawing/2014/main" id="{CCD894AB-AC59-A7D5-0099-EE292F73A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26F95471-47CF-A252-AA38-DE2AFDDDDCF3}"/>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26F95471-47CF-A252-AA38-DE2AFDDDDCF3}"/>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C6B7D062-0599-6811-DED4-27CCC164A032}"/>
              </a:ext>
            </a:extLst>
          </p:cNvPr>
          <p:cNvSpPr txBox="1"/>
          <p:nvPr/>
        </p:nvSpPr>
        <p:spPr>
          <a:xfrm>
            <a:off x="668404" y="2712730"/>
            <a:ext cx="4776395" cy="3970318"/>
          </a:xfrm>
          <a:prstGeom prst="rect">
            <a:avLst/>
          </a:prstGeom>
          <a:noFill/>
        </p:spPr>
        <p:txBody>
          <a:bodyPr wrap="square" rtlCol="0">
            <a:spAutoFit/>
          </a:bodyPr>
          <a:lstStyle/>
          <a:p>
            <a:pPr marL="285750" indent="-285750">
              <a:buFont typeface="Arial" panose="020B0604020202020204" pitchFamily="34" charset="0"/>
              <a:buChar char="•"/>
            </a:pPr>
            <a:r>
              <a:rPr lang="en-IN" dirty="0"/>
              <a:t>These type of classifier are best for data which are linearly separable.</a:t>
            </a:r>
          </a:p>
          <a:p>
            <a:pPr marL="285750" indent="-285750">
              <a:buFont typeface="Arial" panose="020B0604020202020204" pitchFamily="34" charset="0"/>
              <a:buChar char="•"/>
            </a:pPr>
            <a:r>
              <a:rPr lang="en-GB" b="0" i="0" dirty="0">
                <a:effectLst/>
                <a:latin typeface="source-serif-pro"/>
              </a:rPr>
              <a:t>As it is a 2-dimensional space, we can easily separate these two classes by using a straight line. But there can be multiple lines that can separate these classes.</a:t>
            </a:r>
          </a:p>
          <a:p>
            <a:pPr marL="285750" indent="-285750">
              <a:buFont typeface="Arial" panose="020B0604020202020204" pitchFamily="34" charset="0"/>
              <a:buChar char="•"/>
            </a:pPr>
            <a:r>
              <a:rPr lang="en-GB" b="0" i="0" dirty="0">
                <a:effectLst/>
                <a:latin typeface="source-serif-pro"/>
              </a:rPr>
              <a:t>The distance between the support vectors(Here in the figure the one with circle around them) and the hyperplane is called as </a:t>
            </a:r>
            <a:r>
              <a:rPr lang="en-GB" b="1" i="0" dirty="0">
                <a:effectLst/>
                <a:latin typeface="source-serif-pro"/>
              </a:rPr>
              <a:t>margin</a:t>
            </a:r>
            <a:r>
              <a:rPr lang="en-GB" b="0" i="0" dirty="0">
                <a:effectLst/>
                <a:latin typeface="source-serif-pro"/>
              </a:rPr>
              <a:t>. And the goal of SVM is to </a:t>
            </a:r>
            <a:r>
              <a:rPr lang="en-GB" b="1" i="0" dirty="0">
                <a:effectLst/>
                <a:latin typeface="source-serif-pro"/>
              </a:rPr>
              <a:t>maximize this margin</a:t>
            </a:r>
            <a:endParaRPr lang="en-IN" dirty="0"/>
          </a:p>
          <a:p>
            <a:pPr marL="285750" indent="-285750">
              <a:buFont typeface="Arial" panose="020B0604020202020204" pitchFamily="34" charset="0"/>
              <a:buChar char="•"/>
            </a:pPr>
            <a:r>
              <a:rPr lang="en-GB" dirty="0">
                <a:latin typeface="source-serif-pro"/>
              </a:rPr>
              <a:t>So, the decision boundary (which is line in this figure) is chosen with above applied constrain.</a:t>
            </a:r>
            <a:endParaRPr lang="en-IN" dirty="0"/>
          </a:p>
        </p:txBody>
      </p:sp>
      <p:pic>
        <p:nvPicPr>
          <p:cNvPr id="3" name="Picture 2">
            <a:extLst>
              <a:ext uri="{FF2B5EF4-FFF2-40B4-BE49-F238E27FC236}">
                <a16:creationId xmlns:a16="http://schemas.microsoft.com/office/drawing/2014/main" id="{38316FF9-7281-F1F2-ECB2-BCF8016FC4A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44799" y="639520"/>
            <a:ext cx="6686718" cy="540400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E183A1AC-33BA-673A-9CC5-135B21C9287E}"/>
              </a:ext>
            </a:extLst>
          </p:cNvPr>
          <p:cNvCxnSpPr/>
          <p:nvPr/>
        </p:nvCxnSpPr>
        <p:spPr>
          <a:xfrm>
            <a:off x="6411558" y="2573756"/>
            <a:ext cx="4658061" cy="2234912"/>
          </a:xfrm>
          <a:prstGeom prst="line">
            <a:avLst/>
          </a:prstGeom>
          <a:ln>
            <a:solidFill>
              <a:srgbClr val="002060"/>
            </a:solidFill>
          </a:ln>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F74A40B5-8717-9B52-6ACC-ADFB7746CA17}"/>
              </a:ext>
            </a:extLst>
          </p:cNvPr>
          <p:cNvCxnSpPr>
            <a:cxnSpLocks/>
          </p:cNvCxnSpPr>
          <p:nvPr/>
        </p:nvCxnSpPr>
        <p:spPr>
          <a:xfrm>
            <a:off x="6411558" y="1893346"/>
            <a:ext cx="3913549" cy="2915322"/>
          </a:xfrm>
          <a:prstGeom prst="line">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98FD9C8B-7739-07FA-E9EC-9723666AD986}"/>
              </a:ext>
            </a:extLst>
          </p:cNvPr>
          <p:cNvCxnSpPr>
            <a:cxnSpLocks/>
          </p:cNvCxnSpPr>
          <p:nvPr/>
        </p:nvCxnSpPr>
        <p:spPr>
          <a:xfrm>
            <a:off x="6411558" y="1136540"/>
            <a:ext cx="3550023" cy="3672128"/>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7ED221D-8995-2A3E-B75D-F4B5B5481282}"/>
              </a:ext>
            </a:extLst>
          </p:cNvPr>
          <p:cNvCxnSpPr>
            <a:cxnSpLocks/>
          </p:cNvCxnSpPr>
          <p:nvPr/>
        </p:nvCxnSpPr>
        <p:spPr>
          <a:xfrm>
            <a:off x="7172675" y="1032734"/>
            <a:ext cx="1796072" cy="3775934"/>
          </a:xfrm>
          <a:prstGeom prst="line">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732B6D59-577F-BAA9-9598-144596ED0D5A}"/>
              </a:ext>
            </a:extLst>
          </p:cNvPr>
          <p:cNvCxnSpPr>
            <a:cxnSpLocks/>
          </p:cNvCxnSpPr>
          <p:nvPr/>
        </p:nvCxnSpPr>
        <p:spPr>
          <a:xfrm flipV="1">
            <a:off x="1996440" y="4292828"/>
            <a:ext cx="7126045" cy="218417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10" name="Audio 9">
            <a:hlinkClick r:id="" action="ppaction://media"/>
            <a:extLst>
              <a:ext uri="{FF2B5EF4-FFF2-40B4-BE49-F238E27FC236}">
                <a16:creationId xmlns:a16="http://schemas.microsoft.com/office/drawing/2014/main" id="{D133C27B-927C-AA74-C3F5-2826D25884D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105031133"/>
      </p:ext>
    </p:extLst>
  </p:cSld>
  <p:clrMapOvr>
    <a:masterClrMapping/>
  </p:clrMapOvr>
  <mc:AlternateContent xmlns:mc="http://schemas.openxmlformats.org/markup-compatibility/2006">
    <mc:Choice xmlns:p14="http://schemas.microsoft.com/office/powerpoint/2010/main" Requires="p14">
      <p:transition spd="slow" p14:dur="2000" advTm="10001"/>
    </mc:Choice>
    <mc:Fallback>
      <p:transition spd="slow" advTm="10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A46F7F4-2D87-6872-D394-8347C732B675}"/>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73740BD-D5EC-42CC-74CA-71F333949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A45F3E-7466-58DD-4870-1712D60B23CB}"/>
              </a:ext>
            </a:extLst>
          </p:cNvPr>
          <p:cNvSpPr>
            <a:spLocks noGrp="1"/>
          </p:cNvSpPr>
          <p:nvPr>
            <p:ph type="title"/>
          </p:nvPr>
        </p:nvSpPr>
        <p:spPr>
          <a:xfrm>
            <a:off x="455773" y="870289"/>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5553BF12-55A2-8830-6AE0-EE7C49708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035B766E-CE52-2B35-612F-3DD309E3F125}"/>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035B766E-CE52-2B35-612F-3DD309E3F125}"/>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234B2944-F7E8-CABD-62A8-5E373FEB6C8B}"/>
              </a:ext>
            </a:extLst>
          </p:cNvPr>
          <p:cNvSpPr txBox="1"/>
          <p:nvPr/>
        </p:nvSpPr>
        <p:spPr>
          <a:xfrm>
            <a:off x="643278" y="4188868"/>
            <a:ext cx="4776395" cy="369332"/>
          </a:xfrm>
          <a:prstGeom prst="rect">
            <a:avLst/>
          </a:prstGeom>
          <a:noFill/>
        </p:spPr>
        <p:txBody>
          <a:bodyPr wrap="square" rtlCol="0">
            <a:spAutoFit/>
          </a:bodyPr>
          <a:lstStyle/>
          <a:p>
            <a:r>
              <a:rPr lang="en-IN" dirty="0"/>
              <a:t>What if the data is not linearly separable?</a:t>
            </a:r>
          </a:p>
        </p:txBody>
      </p:sp>
      <p:pic>
        <p:nvPicPr>
          <p:cNvPr id="5122" name="Picture 2">
            <a:extLst>
              <a:ext uri="{FF2B5EF4-FFF2-40B4-BE49-F238E27FC236}">
                <a16:creationId xmlns:a16="http://schemas.microsoft.com/office/drawing/2014/main" id="{7ED16B19-CA10-9B5E-DEED-4D9FC890F93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78842" y="1967698"/>
            <a:ext cx="5172075" cy="3933825"/>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21CABE39-E31C-B27B-6DA6-B125C5E0D2F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188985109"/>
      </p:ext>
    </p:extLst>
  </p:cSld>
  <p:clrMapOvr>
    <a:masterClrMapping/>
  </p:clrMapOvr>
  <mc:AlternateContent xmlns:mc="http://schemas.openxmlformats.org/markup-compatibility/2006">
    <mc:Choice xmlns:p14="http://schemas.microsoft.com/office/powerpoint/2010/main" Requires="p14">
      <p:transition spd="slow" p14:dur="2000" advTm="2851"/>
    </mc:Choice>
    <mc:Fallback>
      <p:transition spd="slow" advTm="2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A726824-C615-8095-3C59-6ECE55CFF94F}"/>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CDA232D-6CC1-7FDE-0120-2CE8950EAD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A9147B-695D-4129-78A4-D54BDABB249A}"/>
              </a:ext>
            </a:extLst>
          </p:cNvPr>
          <p:cNvSpPr>
            <a:spLocks noGrp="1"/>
          </p:cNvSpPr>
          <p:nvPr>
            <p:ph type="title"/>
          </p:nvPr>
        </p:nvSpPr>
        <p:spPr>
          <a:xfrm>
            <a:off x="455773" y="870289"/>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D39B7FEE-98D0-7EBE-BD1B-4E4D6717C1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C06FD599-9D8B-91A9-DB42-371CB6B83BDB}"/>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C06FD599-9D8B-91A9-DB42-371CB6B83BDB}"/>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47D4EE0B-B8C7-DDAA-2E0A-03D32035C94F}"/>
              </a:ext>
            </a:extLst>
          </p:cNvPr>
          <p:cNvSpPr txBox="1"/>
          <p:nvPr/>
        </p:nvSpPr>
        <p:spPr>
          <a:xfrm>
            <a:off x="643278" y="4188868"/>
            <a:ext cx="4776395" cy="646331"/>
          </a:xfrm>
          <a:prstGeom prst="rect">
            <a:avLst/>
          </a:prstGeom>
          <a:noFill/>
        </p:spPr>
        <p:txBody>
          <a:bodyPr wrap="square" rtlCol="0">
            <a:spAutoFit/>
          </a:bodyPr>
          <a:lstStyle/>
          <a:p>
            <a:r>
              <a:rPr lang="en-IN" dirty="0"/>
              <a:t>What if we try to fit a linear decision boundary in it?</a:t>
            </a:r>
          </a:p>
        </p:txBody>
      </p:sp>
      <p:pic>
        <p:nvPicPr>
          <p:cNvPr id="7170" name="Picture 2">
            <a:extLst>
              <a:ext uri="{FF2B5EF4-FFF2-40B4-BE49-F238E27FC236}">
                <a16:creationId xmlns:a16="http://schemas.microsoft.com/office/drawing/2014/main" id="{F4975858-26FC-1A69-81C6-03B1FA6CA9A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19673" y="938752"/>
            <a:ext cx="5800553" cy="4687836"/>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734F1704-9D8F-49BF-3B15-8434DD2438D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78587260"/>
      </p:ext>
    </p:extLst>
  </p:cSld>
  <p:clrMapOvr>
    <a:masterClrMapping/>
  </p:clrMapOvr>
  <mc:AlternateContent xmlns:mc="http://schemas.openxmlformats.org/markup-compatibility/2006">
    <mc:Choice xmlns:p14="http://schemas.microsoft.com/office/powerpoint/2010/main" Requires="p14">
      <p:transition spd="slow" p14:dur="2000" advTm="136"/>
    </mc:Choice>
    <mc:Fallback>
      <p:transition spd="slow" advTm="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9DA17E8-A79D-646A-80BF-CB2F19CDB23B}"/>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70173DA-F1D1-063D-9364-74F25A822D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C3B7D4-C240-421D-C177-03D8B61A12FE}"/>
              </a:ext>
            </a:extLst>
          </p:cNvPr>
          <p:cNvSpPr>
            <a:spLocks noGrp="1"/>
          </p:cNvSpPr>
          <p:nvPr>
            <p:ph type="title"/>
          </p:nvPr>
        </p:nvSpPr>
        <p:spPr>
          <a:xfrm>
            <a:off x="455773" y="870289"/>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6FF2D29C-4972-3AF5-1A5C-47FC3BFD9C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F186C649-A481-3C67-9A1C-6D084032B6AF}"/>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F186C649-A481-3C67-9A1C-6D084032B6AF}"/>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DA29F644-8D36-B191-66AE-9FA2968EC8F3}"/>
              </a:ext>
            </a:extLst>
          </p:cNvPr>
          <p:cNvSpPr txBox="1"/>
          <p:nvPr/>
        </p:nvSpPr>
        <p:spPr>
          <a:xfrm>
            <a:off x="643278" y="4188868"/>
            <a:ext cx="4776395" cy="1200329"/>
          </a:xfrm>
          <a:prstGeom prst="rect">
            <a:avLst/>
          </a:prstGeom>
          <a:noFill/>
        </p:spPr>
        <p:txBody>
          <a:bodyPr wrap="square" rtlCol="0">
            <a:spAutoFit/>
          </a:bodyPr>
          <a:lstStyle/>
          <a:p>
            <a:r>
              <a:rPr lang="en-IN" dirty="0"/>
              <a:t>So here we get that some points are being misclassified .</a:t>
            </a:r>
            <a:br>
              <a:rPr lang="en-IN" dirty="0"/>
            </a:br>
            <a:br>
              <a:rPr lang="en-IN" dirty="0"/>
            </a:br>
            <a:r>
              <a:rPr lang="en-IN" dirty="0"/>
              <a:t>Lets take more points to plot!</a:t>
            </a:r>
          </a:p>
        </p:txBody>
      </p:sp>
      <p:pic>
        <p:nvPicPr>
          <p:cNvPr id="7170" name="Picture 2">
            <a:extLst>
              <a:ext uri="{FF2B5EF4-FFF2-40B4-BE49-F238E27FC236}">
                <a16:creationId xmlns:a16="http://schemas.microsoft.com/office/drawing/2014/main" id="{BCCEDC3E-1FA4-7AA7-D6B9-90A787B26D7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19673" y="938752"/>
            <a:ext cx="5800553" cy="4687836"/>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205E1F18-9B23-5B52-DEEF-8186579551A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49149969"/>
      </p:ext>
    </p:extLst>
  </p:cSld>
  <p:clrMapOvr>
    <a:masterClrMapping/>
  </p:clrMapOvr>
  <mc:AlternateContent xmlns:mc="http://schemas.openxmlformats.org/markup-compatibility/2006">
    <mc:Choice xmlns:p14="http://schemas.microsoft.com/office/powerpoint/2010/main" Requires="p14">
      <p:transition spd="slow" p14:dur="2000" advTm="6478"/>
    </mc:Choice>
    <mc:Fallback>
      <p:transition spd="slow" advTm="64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B65F0FA-EE55-F7D6-BDE6-3820DF717452}"/>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C34FF29-A2B3-3F31-7E43-A1E4EC135E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59EF3F-AACA-C770-25D2-7E3D6DF6191B}"/>
              </a:ext>
            </a:extLst>
          </p:cNvPr>
          <p:cNvSpPr>
            <a:spLocks noGrp="1"/>
          </p:cNvSpPr>
          <p:nvPr>
            <p:ph type="title"/>
          </p:nvPr>
        </p:nvSpPr>
        <p:spPr>
          <a:xfrm>
            <a:off x="455773" y="870289"/>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504496C2-BF8F-5CDA-339E-515DC84730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E2ECD9EE-CEEB-02D4-E69E-9484086BA4EF}"/>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E2ECD9EE-CEEB-02D4-E69E-9484086BA4EF}"/>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A84836EB-2820-E16E-C05A-F7BD23911AE0}"/>
              </a:ext>
            </a:extLst>
          </p:cNvPr>
          <p:cNvSpPr txBox="1"/>
          <p:nvPr/>
        </p:nvSpPr>
        <p:spPr>
          <a:xfrm>
            <a:off x="643278" y="4188868"/>
            <a:ext cx="4776395" cy="1200329"/>
          </a:xfrm>
          <a:prstGeom prst="rect">
            <a:avLst/>
          </a:prstGeom>
          <a:noFill/>
        </p:spPr>
        <p:txBody>
          <a:bodyPr wrap="square" rtlCol="0">
            <a:spAutoFit/>
          </a:bodyPr>
          <a:lstStyle/>
          <a:p>
            <a:r>
              <a:rPr lang="en-IN" dirty="0"/>
              <a:t>Here we can see that the line is not a good fit .</a:t>
            </a:r>
            <a:br>
              <a:rPr lang="en-IN" dirty="0"/>
            </a:br>
            <a:br>
              <a:rPr lang="en-IN" dirty="0"/>
            </a:br>
            <a:r>
              <a:rPr lang="en-IN" dirty="0"/>
              <a:t>The decision boundary is misclassifying many points .</a:t>
            </a:r>
          </a:p>
        </p:txBody>
      </p:sp>
      <p:pic>
        <p:nvPicPr>
          <p:cNvPr id="7170" name="Picture 2">
            <a:extLst>
              <a:ext uri="{FF2B5EF4-FFF2-40B4-BE49-F238E27FC236}">
                <a16:creationId xmlns:a16="http://schemas.microsoft.com/office/drawing/2014/main" id="{84B0D489-0C46-3DFE-C9A6-0ABA1D4E57A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419673" y="939378"/>
            <a:ext cx="5800553" cy="4686583"/>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BABEE638-C32E-0419-CECA-0F88C6A101E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9886368"/>
      </p:ext>
    </p:extLst>
  </p:cSld>
  <p:clrMapOvr>
    <a:masterClrMapping/>
  </p:clrMapOvr>
  <mc:AlternateContent xmlns:mc="http://schemas.openxmlformats.org/markup-compatibility/2006">
    <mc:Choice xmlns:p14="http://schemas.microsoft.com/office/powerpoint/2010/main" Requires="p14">
      <p:transition spd="slow" p14:dur="2000" advTm="5585"/>
    </mc:Choice>
    <mc:Fallback>
      <p:transition spd="slow" advTm="5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C15E59-A9EE-2657-8788-4F09D2D4FE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AAE752-6185-CBD5-1345-82FBD70289A8}"/>
              </a:ext>
            </a:extLst>
          </p:cNvPr>
          <p:cNvSpPr>
            <a:spLocks noGrp="1"/>
          </p:cNvSpPr>
          <p:nvPr>
            <p:ph type="title"/>
          </p:nvPr>
        </p:nvSpPr>
        <p:spPr>
          <a:xfrm>
            <a:off x="838200" y="576263"/>
            <a:ext cx="10515600" cy="2852737"/>
          </a:xfrm>
        </p:spPr>
        <p:txBody>
          <a:bodyPr/>
          <a:lstStyle/>
          <a:p>
            <a:r>
              <a:rPr lang="en-GB" dirty="0"/>
              <a:t>What are SVMs?</a:t>
            </a:r>
          </a:p>
        </p:txBody>
      </p:sp>
      <p:sp>
        <p:nvSpPr>
          <p:cNvPr id="3" name="Text Placeholder 2">
            <a:extLst>
              <a:ext uri="{FF2B5EF4-FFF2-40B4-BE49-F238E27FC236}">
                <a16:creationId xmlns:a16="http://schemas.microsoft.com/office/drawing/2014/main" id="{18B7E3F0-7EE2-4B1A-99FD-D615E47E86FB}"/>
              </a:ext>
            </a:extLst>
          </p:cNvPr>
          <p:cNvSpPr>
            <a:spLocks noGrp="1"/>
          </p:cNvSpPr>
          <p:nvPr>
            <p:ph type="body" idx="1"/>
          </p:nvPr>
        </p:nvSpPr>
        <p:spPr>
          <a:xfrm>
            <a:off x="838200" y="3429000"/>
            <a:ext cx="10515600" cy="1500187"/>
          </a:xfrm>
        </p:spPr>
        <p:txBody>
          <a:bodyPr/>
          <a:lstStyle/>
          <a:p>
            <a:r>
              <a:rPr lang="en-GB" b="0" i="0" dirty="0">
                <a:solidFill>
                  <a:schemeClr val="tx1"/>
                </a:solidFill>
                <a:effectLst/>
                <a:latin typeface="Times New Roman" panose="02020603050405020304" pitchFamily="18" charset="0"/>
                <a:cs typeface="Times New Roman" panose="02020603050405020304" pitchFamily="18" charset="0"/>
              </a:rPr>
              <a:t>In </a:t>
            </a:r>
            <a:r>
              <a:rPr lang="en-GB" b="0" i="0" strike="noStrike" dirty="0">
                <a:solidFill>
                  <a:schemeClr val="tx1"/>
                </a:solidFill>
                <a:effectLst/>
                <a:latin typeface="Times New Roman" panose="02020603050405020304" pitchFamily="18" charset="0"/>
                <a:cs typeface="Times New Roman" panose="02020603050405020304" pitchFamily="18" charset="0"/>
                <a:hlinkClick r:id="rId4" tooltip="Machine learning">
                  <a:extLst>
                    <a:ext uri="{A12FA001-AC4F-418D-AE19-62706E023703}">
                      <ahyp:hlinkClr xmlns:ahyp="http://schemas.microsoft.com/office/drawing/2018/hyperlinkcolor" val="tx"/>
                    </a:ext>
                  </a:extLst>
                </a:hlinkClick>
              </a:rPr>
              <a:t>machine learning</a:t>
            </a:r>
            <a:r>
              <a:rPr lang="en-GB" b="0" i="0" dirty="0">
                <a:solidFill>
                  <a:schemeClr val="tx1"/>
                </a:solidFill>
                <a:effectLst/>
                <a:latin typeface="Times New Roman" panose="02020603050405020304" pitchFamily="18" charset="0"/>
                <a:cs typeface="Times New Roman" panose="02020603050405020304" pitchFamily="18" charset="0"/>
              </a:rPr>
              <a:t>, </a:t>
            </a:r>
            <a:r>
              <a:rPr lang="en-GB" b="1" i="0" dirty="0">
                <a:solidFill>
                  <a:schemeClr val="tx1"/>
                </a:solidFill>
                <a:effectLst/>
                <a:latin typeface="Times New Roman" panose="02020603050405020304" pitchFamily="18" charset="0"/>
                <a:cs typeface="Times New Roman" panose="02020603050405020304" pitchFamily="18" charset="0"/>
              </a:rPr>
              <a:t>support vector machines</a:t>
            </a:r>
            <a:r>
              <a:rPr lang="en-GB" b="0" i="0" dirty="0">
                <a:solidFill>
                  <a:schemeClr val="tx1"/>
                </a:solidFill>
                <a:effectLst/>
                <a:latin typeface="Times New Roman" panose="02020603050405020304" pitchFamily="18" charset="0"/>
                <a:cs typeface="Times New Roman" panose="02020603050405020304" pitchFamily="18" charset="0"/>
              </a:rPr>
              <a:t> (</a:t>
            </a:r>
            <a:r>
              <a:rPr lang="en-GB" b="1" i="0" dirty="0">
                <a:solidFill>
                  <a:schemeClr val="tx1"/>
                </a:solidFill>
                <a:effectLst/>
                <a:latin typeface="Times New Roman" panose="02020603050405020304" pitchFamily="18" charset="0"/>
                <a:cs typeface="Times New Roman" panose="02020603050405020304" pitchFamily="18" charset="0"/>
              </a:rPr>
              <a:t>SVMs</a:t>
            </a:r>
            <a:r>
              <a:rPr lang="en-GB" b="0" i="0" dirty="0">
                <a:solidFill>
                  <a:schemeClr val="tx1"/>
                </a:solidFill>
                <a:effectLst/>
                <a:latin typeface="Times New Roman" panose="02020603050405020304" pitchFamily="18" charset="0"/>
                <a:cs typeface="Times New Roman" panose="02020603050405020304" pitchFamily="18" charset="0"/>
              </a:rPr>
              <a:t>, also </a:t>
            </a:r>
            <a:r>
              <a:rPr lang="en-GB" b="1" i="0" dirty="0">
                <a:solidFill>
                  <a:schemeClr val="tx1"/>
                </a:solidFill>
                <a:effectLst/>
                <a:latin typeface="Times New Roman" panose="02020603050405020304" pitchFamily="18" charset="0"/>
                <a:cs typeface="Times New Roman" panose="02020603050405020304" pitchFamily="18" charset="0"/>
              </a:rPr>
              <a:t>support vector networks</a:t>
            </a:r>
            <a:r>
              <a:rPr lang="en-GB" b="0" i="0" dirty="0">
                <a:solidFill>
                  <a:schemeClr val="tx1"/>
                </a:solidFill>
                <a:effectLst/>
                <a:latin typeface="Times New Roman" panose="02020603050405020304" pitchFamily="18" charset="0"/>
                <a:cs typeface="Times New Roman" panose="02020603050405020304" pitchFamily="18" charset="0"/>
              </a:rPr>
              <a:t>) are </a:t>
            </a:r>
            <a:r>
              <a:rPr lang="en-GB" b="0" i="0" strike="noStrike" dirty="0">
                <a:solidFill>
                  <a:schemeClr val="tx1"/>
                </a:solidFill>
                <a:effectLst/>
                <a:latin typeface="Times New Roman" panose="02020603050405020304" pitchFamily="18" charset="0"/>
                <a:cs typeface="Times New Roman" panose="02020603050405020304" pitchFamily="18" charset="0"/>
                <a:hlinkClick r:id="rId5" tooltip="Supervised learning">
                  <a:extLst>
                    <a:ext uri="{A12FA001-AC4F-418D-AE19-62706E023703}">
                      <ahyp:hlinkClr xmlns:ahyp="http://schemas.microsoft.com/office/drawing/2018/hyperlinkcolor" val="tx"/>
                    </a:ext>
                  </a:extLst>
                </a:hlinkClick>
              </a:rPr>
              <a:t>supervised</a:t>
            </a:r>
            <a:r>
              <a:rPr lang="en-GB" b="0" i="0" dirty="0">
                <a:solidFill>
                  <a:schemeClr val="tx1"/>
                </a:solidFill>
                <a:effectLst/>
                <a:latin typeface="Times New Roman" panose="02020603050405020304" pitchFamily="18" charset="0"/>
                <a:cs typeface="Times New Roman" panose="02020603050405020304" pitchFamily="18" charset="0"/>
              </a:rPr>
              <a:t> </a:t>
            </a:r>
            <a:r>
              <a:rPr lang="en-GB" b="0" i="0" strike="noStrike" dirty="0">
                <a:solidFill>
                  <a:schemeClr val="tx1"/>
                </a:solidFill>
                <a:effectLst/>
                <a:latin typeface="Times New Roman" panose="02020603050405020304" pitchFamily="18" charset="0"/>
                <a:cs typeface="Times New Roman" panose="02020603050405020304" pitchFamily="18" charset="0"/>
                <a:hlinkClick r:id="rId6" tooltip="Maximum-margin hyperplane">
                  <a:extLst>
                    <a:ext uri="{A12FA001-AC4F-418D-AE19-62706E023703}">
                      <ahyp:hlinkClr xmlns:ahyp="http://schemas.microsoft.com/office/drawing/2018/hyperlinkcolor" val="tx"/>
                    </a:ext>
                  </a:extLst>
                </a:hlinkClick>
              </a:rPr>
              <a:t>max-margin</a:t>
            </a:r>
            <a:r>
              <a:rPr lang="en-GB" b="0" i="0" dirty="0">
                <a:solidFill>
                  <a:schemeClr val="tx1"/>
                </a:solidFill>
                <a:effectLst/>
                <a:latin typeface="Times New Roman" panose="02020603050405020304" pitchFamily="18" charset="0"/>
                <a:cs typeface="Times New Roman" panose="02020603050405020304" pitchFamily="18" charset="0"/>
              </a:rPr>
              <a:t> models with associated learning </a:t>
            </a:r>
            <a:r>
              <a:rPr lang="en-GB" b="0" i="0" strike="noStrike" dirty="0">
                <a:solidFill>
                  <a:schemeClr val="tx1"/>
                </a:solidFill>
                <a:effectLst/>
                <a:latin typeface="Times New Roman" panose="02020603050405020304" pitchFamily="18" charset="0"/>
                <a:cs typeface="Times New Roman" panose="02020603050405020304" pitchFamily="18" charset="0"/>
                <a:hlinkClick r:id="rId7" tooltip="Algorithm">
                  <a:extLst>
                    <a:ext uri="{A12FA001-AC4F-418D-AE19-62706E023703}">
                      <ahyp:hlinkClr xmlns:ahyp="http://schemas.microsoft.com/office/drawing/2018/hyperlinkcolor" val="tx"/>
                    </a:ext>
                  </a:extLst>
                </a:hlinkClick>
              </a:rPr>
              <a:t>algorithms</a:t>
            </a:r>
            <a:r>
              <a:rPr lang="en-GB" b="0" i="0" dirty="0">
                <a:solidFill>
                  <a:schemeClr val="tx1"/>
                </a:solidFill>
                <a:effectLst/>
                <a:latin typeface="Times New Roman" panose="02020603050405020304" pitchFamily="18" charset="0"/>
                <a:cs typeface="Times New Roman" panose="02020603050405020304" pitchFamily="18" charset="0"/>
              </a:rPr>
              <a:t> that </a:t>
            </a:r>
            <a:r>
              <a:rPr lang="en-GB" b="0" i="0" dirty="0" err="1">
                <a:solidFill>
                  <a:schemeClr val="tx1"/>
                </a:solidFill>
                <a:effectLst/>
                <a:latin typeface="Times New Roman" panose="02020603050405020304" pitchFamily="18" charset="0"/>
                <a:cs typeface="Times New Roman" panose="02020603050405020304" pitchFamily="18" charset="0"/>
              </a:rPr>
              <a:t>analyze</a:t>
            </a:r>
            <a:r>
              <a:rPr lang="en-GB" b="0" i="0" dirty="0">
                <a:solidFill>
                  <a:schemeClr val="tx1"/>
                </a:solidFill>
                <a:effectLst/>
                <a:latin typeface="Times New Roman" panose="02020603050405020304" pitchFamily="18" charset="0"/>
                <a:cs typeface="Times New Roman" panose="02020603050405020304" pitchFamily="18" charset="0"/>
              </a:rPr>
              <a:t> data for </a:t>
            </a:r>
            <a:r>
              <a:rPr lang="en-GB" b="0" i="0" strike="noStrike" dirty="0">
                <a:solidFill>
                  <a:schemeClr val="tx1"/>
                </a:solidFill>
                <a:effectLst/>
                <a:latin typeface="Times New Roman" panose="02020603050405020304" pitchFamily="18" charset="0"/>
                <a:cs typeface="Times New Roman" panose="02020603050405020304" pitchFamily="18" charset="0"/>
                <a:hlinkClick r:id="rId8" tooltip="Statistical classification">
                  <a:extLst>
                    <a:ext uri="{A12FA001-AC4F-418D-AE19-62706E023703}">
                      <ahyp:hlinkClr xmlns:ahyp="http://schemas.microsoft.com/office/drawing/2018/hyperlinkcolor" val="tx"/>
                    </a:ext>
                  </a:extLst>
                </a:hlinkClick>
              </a:rPr>
              <a:t>classification</a:t>
            </a:r>
            <a:r>
              <a:rPr lang="en-GB" b="0" i="0" dirty="0">
                <a:solidFill>
                  <a:schemeClr val="tx1"/>
                </a:solidFill>
                <a:effectLst/>
                <a:latin typeface="Times New Roman" panose="02020603050405020304" pitchFamily="18" charset="0"/>
                <a:cs typeface="Times New Roman" panose="02020603050405020304" pitchFamily="18" charset="0"/>
              </a:rPr>
              <a:t> and </a:t>
            </a:r>
            <a:r>
              <a:rPr lang="en-GB" b="0" i="0" strike="noStrike" dirty="0">
                <a:solidFill>
                  <a:schemeClr val="tx1"/>
                </a:solidFill>
                <a:effectLst/>
                <a:latin typeface="Times New Roman" panose="02020603050405020304" pitchFamily="18" charset="0"/>
                <a:cs typeface="Times New Roman" panose="02020603050405020304" pitchFamily="18" charset="0"/>
                <a:hlinkClick r:id="rId9" tooltip="Regression analysis">
                  <a:extLst>
                    <a:ext uri="{A12FA001-AC4F-418D-AE19-62706E023703}">
                      <ahyp:hlinkClr xmlns:ahyp="http://schemas.microsoft.com/office/drawing/2018/hyperlinkcolor" val="tx"/>
                    </a:ext>
                  </a:extLst>
                </a:hlinkClick>
              </a:rPr>
              <a:t>regression analysis</a:t>
            </a:r>
            <a:r>
              <a:rPr lang="en-GB" b="0" i="0" dirty="0">
                <a:solidFill>
                  <a:schemeClr val="tx1"/>
                </a:solidFill>
                <a:effectLst/>
                <a:latin typeface="Times New Roman" panose="02020603050405020304" pitchFamily="18" charset="0"/>
                <a:cs typeface="Times New Roman" panose="02020603050405020304" pitchFamily="18" charset="0"/>
              </a:rPr>
              <a:t>.</a:t>
            </a:r>
            <a:endParaRPr lang="en-GB" dirty="0">
              <a:solidFill>
                <a:schemeClr val="tx1"/>
              </a:solidFill>
              <a:latin typeface="Times New Roman" panose="02020603050405020304" pitchFamily="18" charset="0"/>
              <a:cs typeface="Times New Roman" panose="02020603050405020304" pitchFamily="18" charset="0"/>
            </a:endParaRPr>
          </a:p>
        </p:txBody>
      </p:sp>
      <p:pic>
        <p:nvPicPr>
          <p:cNvPr id="12" name="Audio 11">
            <a:hlinkClick r:id="" action="ppaction://media"/>
            <a:extLst>
              <a:ext uri="{FF2B5EF4-FFF2-40B4-BE49-F238E27FC236}">
                <a16:creationId xmlns:a16="http://schemas.microsoft.com/office/drawing/2014/main" id="{307EE4AF-7313-858A-5F7C-3ACA798FAFA9}"/>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153546008"/>
      </p:ext>
    </p:extLst>
  </p:cSld>
  <p:clrMapOvr>
    <a:masterClrMapping/>
  </p:clrMapOvr>
  <mc:AlternateContent xmlns:mc="http://schemas.openxmlformats.org/markup-compatibility/2006">
    <mc:Choice xmlns:p14="http://schemas.microsoft.com/office/powerpoint/2010/main" Requires="p14">
      <p:transition spd="slow" p14:dur="2000" advTm="33307"/>
    </mc:Choice>
    <mc:Fallback>
      <p:transition spd="slow" advTm="33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642" x="12128500" y="3771900"/>
          <p14:tracePt t="643" x="12080875" y="3779838"/>
          <p14:tracePt t="645" x="11976100" y="3803650"/>
          <p14:tracePt t="653" x="11664950" y="3859213"/>
          <p14:tracePt t="653" x="11617325" y="3867150"/>
          <p14:tracePt t="654" x="11561763" y="3875088"/>
          <p14:tracePt t="669" x="10717213" y="4003675"/>
          <p14:tracePt t="670" x="10548938" y="4035425"/>
          <p14:tracePt t="686" x="9601200" y="4130675"/>
          <p14:tracePt t="687" x="9432925" y="4154488"/>
          <p14:tracePt t="703" x="8332788" y="4233863"/>
          <p14:tracePt t="704" x="8269288" y="4233863"/>
          <p14:tracePt t="719" x="7256463" y="4257675"/>
          <p14:tracePt t="720" x="7135813" y="4257675"/>
          <p14:tracePt t="736" x="6418263" y="4249738"/>
          <p14:tracePt t="737" x="6386513" y="4249738"/>
          <p14:tracePt t="753" x="5988050" y="4217988"/>
          <p14:tracePt t="754" x="5964238" y="4210050"/>
          <p14:tracePt t="769" x="5829300" y="4194175"/>
          <p14:tracePt t="770" x="5821363" y="4194175"/>
          <p14:tracePt t="771" x="5821363" y="4186238"/>
          <p14:tracePt t="809" x="5821363" y="4178300"/>
          <p14:tracePt t="1230" x="5813425" y="4178300"/>
          <p14:tracePt t="1240" x="5805488" y="4178300"/>
          <p14:tracePt t="1245" x="5797550" y="4178300"/>
          <p14:tracePt t="1252" x="5789613" y="4178300"/>
          <p14:tracePt t="1253" x="5781675" y="4178300"/>
          <p14:tracePt t="1269" x="5708650" y="4170363"/>
          <p14:tracePt t="1286" x="5565775" y="4146550"/>
          <p14:tracePt t="1287" x="5541963" y="4146550"/>
          <p14:tracePt t="1288" x="5534025" y="4146550"/>
          <p14:tracePt t="1303" x="5365750" y="4122738"/>
          <p14:tracePt t="1303" x="5357813" y="4122738"/>
          <p14:tracePt t="1304" x="5334000" y="4114800"/>
          <p14:tracePt t="1320" x="5135563" y="4083050"/>
          <p14:tracePt t="1336" x="4959350" y="4051300"/>
          <p14:tracePt t="1337" x="4951413" y="4051300"/>
          <p14:tracePt t="1353" x="4872038" y="4027488"/>
          <p14:tracePt t="1369" x="4872038" y="4019550"/>
          <p14:tracePt t="6091" x="4872038" y="4027488"/>
          <p14:tracePt t="6095" x="4872038" y="4035425"/>
          <p14:tracePt t="6103" x="4872038" y="4051300"/>
          <p14:tracePt t="6103" x="4887913" y="4051300"/>
          <p14:tracePt t="6120" x="5038725" y="4067175"/>
          <p14:tracePt t="6120" x="5046663" y="4067175"/>
          <p14:tracePt t="6121" x="5064125" y="4067175"/>
          <p14:tracePt t="6136" x="5326063" y="4059238"/>
          <p14:tracePt t="6137" x="5389563" y="4051300"/>
          <p14:tracePt t="6153" x="5789613" y="4035425"/>
          <p14:tracePt t="6154" x="5813425" y="4035425"/>
          <p14:tracePt t="6169" x="6211888" y="4019550"/>
          <p14:tracePt t="6170" x="6259513" y="4019550"/>
          <p14:tracePt t="6187" x="6586538" y="4019550"/>
          <p14:tracePt t="6187" x="6602413" y="4019550"/>
          <p14:tracePt t="6188" x="6610350" y="4019550"/>
          <p14:tracePt t="6203" x="6818313" y="4027488"/>
          <p14:tracePt t="6204" x="6834188" y="4035425"/>
          <p14:tracePt t="6219" x="6977063" y="4059238"/>
          <p14:tracePt t="6220" x="6992938" y="4067175"/>
          <p14:tracePt t="6236" x="7104063" y="4090988"/>
          <p14:tracePt t="6237" x="7119938" y="4090988"/>
          <p14:tracePt t="6253" x="7208838" y="4106863"/>
          <p14:tracePt t="6253" x="7216775" y="4114800"/>
          <p14:tracePt t="6269" x="7304088" y="4130675"/>
          <p14:tracePt t="6270" x="7319963" y="4138613"/>
          <p14:tracePt t="6286" x="7391400" y="4146550"/>
          <p14:tracePt t="6287" x="7399338" y="4146550"/>
          <p14:tracePt t="6303" x="7439025" y="4154488"/>
          <p14:tracePt t="6319" x="7462838" y="4154488"/>
          <p14:tracePt t="6418" x="7470775" y="4154488"/>
          <p14:tracePt t="6423" x="7478713" y="4154488"/>
          <p14:tracePt t="6437" x="7504113" y="4162425"/>
          <p14:tracePt t="6453" x="7527925" y="4162425"/>
          <p14:tracePt t="6572" x="7519988" y="4162425"/>
          <p14:tracePt t="6574" x="7512050" y="4162425"/>
          <p14:tracePt t="6586" x="7470775" y="4170363"/>
          <p14:tracePt t="6603" x="7407275" y="4186238"/>
          <p14:tracePt t="6603" x="7399338" y="4186238"/>
          <p14:tracePt t="6604" x="7383463" y="4186238"/>
          <p14:tracePt t="6620" x="7192963" y="4217988"/>
          <p14:tracePt t="6621" x="7169150" y="4217988"/>
          <p14:tracePt t="6636" x="6818313" y="4257675"/>
          <p14:tracePt t="6637" x="6753225" y="4265613"/>
          <p14:tracePt t="6653" x="6059488" y="4314825"/>
          <p14:tracePt t="6654" x="5932488" y="4322763"/>
          <p14:tracePt t="6670" x="4943475" y="4346575"/>
          <p14:tracePt t="6671" x="4840288" y="4346575"/>
          <p14:tracePt t="6686" x="3938588" y="4370388"/>
          <p14:tracePt t="6687" x="3779838" y="4378325"/>
          <p14:tracePt t="6703" x="2925763" y="4441825"/>
          <p14:tracePt t="6703" x="2878138" y="4449763"/>
          <p14:tracePt t="6704" x="2838450" y="4449763"/>
          <p14:tracePt t="6720" x="2281238" y="4521200"/>
          <p14:tracePt t="6720" x="2255838" y="4529138"/>
          <p14:tracePt t="6721" x="2232025" y="4529138"/>
          <p14:tracePt t="6736" x="1897063" y="4584700"/>
          <p14:tracePt t="6737" x="1857375" y="4592638"/>
          <p14:tracePt t="6753" x="1682750" y="4633913"/>
          <p14:tracePt t="6754" x="1666875" y="4641850"/>
          <p14:tracePt t="6769" x="1627188" y="4665663"/>
          <p14:tracePt t="6786" x="1627188" y="4673600"/>
          <p14:tracePt t="6803" x="1651000" y="4689475"/>
          <p14:tracePt t="6819" x="1674813" y="4689475"/>
          <p14:tracePt t="6836" x="1682750" y="4689475"/>
          <p14:tracePt t="6878" x="1682750" y="4697413"/>
          <p14:tracePt t="6882" x="1674813" y="4697413"/>
          <p14:tracePt t="6887" x="1674813" y="4705350"/>
          <p14:tracePt t="6903" x="1658938" y="4713288"/>
          <p14:tracePt t="6919" x="1658938" y="4721225"/>
          <p14:tracePt t="6941" x="1666875" y="4721225"/>
          <p14:tracePt t="6953" x="1698625" y="4705350"/>
          <p14:tracePt t="6970" x="1778000" y="4665663"/>
          <p14:tracePt t="6986" x="1865313" y="4616450"/>
          <p14:tracePt t="6987" x="1881188" y="4616450"/>
          <p14:tracePt t="7003" x="1946275" y="4584700"/>
          <p14:tracePt t="7019" x="1970088" y="4584700"/>
          <p14:tracePt t="7036" x="1978025" y="4584700"/>
          <p14:tracePt t="7054" x="1985963" y="4584700"/>
          <p14:tracePt t="7070" x="2001838" y="4584700"/>
          <p14:tracePt t="7086" x="2041525" y="4592638"/>
          <p14:tracePt t="7103" x="2120900" y="4592638"/>
          <p14:tracePt t="7104" x="2128838" y="4592638"/>
          <p14:tracePt t="7119" x="2232025" y="4592638"/>
          <p14:tracePt t="7120" x="2247900" y="4592638"/>
          <p14:tracePt t="7137" x="2424113" y="4592638"/>
          <p14:tracePt t="7137" x="2439988" y="4592638"/>
          <p14:tracePt t="7153" x="2663825" y="4584700"/>
          <p14:tracePt t="7154" x="2703513" y="4584700"/>
          <p14:tracePt t="7169" x="2974975" y="4576763"/>
          <p14:tracePt t="7170" x="3014663" y="4576763"/>
          <p14:tracePt t="7186" x="3349625" y="4560888"/>
          <p14:tracePt t="7187" x="3365500" y="4560888"/>
          <p14:tracePt t="7203" x="3548063" y="4560888"/>
          <p14:tracePt t="7203" x="3556000" y="4560888"/>
          <p14:tracePt t="7204" x="3563938" y="4560888"/>
          <p14:tracePt t="7220" x="3611563" y="4560888"/>
          <p14:tracePt t="8326" x="3619500" y="4560888"/>
          <p14:tracePt t="8329" x="3619500" y="4552950"/>
          <p14:tracePt t="8336" x="3643313" y="4552950"/>
          <p14:tracePt t="8353" x="3692525" y="4552950"/>
          <p14:tracePt t="8354" x="3700463" y="4552950"/>
          <p14:tracePt t="8369" x="3756025" y="4552950"/>
          <p14:tracePt t="8370" x="3763963" y="4552950"/>
          <p14:tracePt t="8386" x="3843338" y="4552950"/>
          <p14:tracePt t="8387" x="3851275" y="4552950"/>
          <p14:tracePt t="8388" x="3867150" y="4552950"/>
          <p14:tracePt t="8403" x="3946525" y="4552950"/>
          <p14:tracePt t="8404" x="3962400" y="4552950"/>
          <p14:tracePt t="8419" x="4059238" y="4552950"/>
          <p14:tracePt t="8420" x="4067175" y="4552950"/>
          <p14:tracePt t="8436" x="4162425" y="4552950"/>
          <p14:tracePt t="8453" x="4225925" y="4552950"/>
          <p14:tracePt t="8469" x="4241800" y="4552950"/>
          <p14:tracePt t="8770" x="4249738" y="4552950"/>
          <p14:tracePt t="8776" x="4257675" y="4552950"/>
          <p14:tracePt t="8786" x="4281488" y="4552950"/>
          <p14:tracePt t="8803" x="4352925" y="4552950"/>
          <p14:tracePt t="8819" x="4433888" y="4560888"/>
          <p14:tracePt t="8820" x="4449763" y="4560888"/>
          <p14:tracePt t="8836" x="4560888" y="4568825"/>
          <p14:tracePt t="8837" x="4568825" y="4568825"/>
          <p14:tracePt t="8838" x="4584700" y="4568825"/>
          <p14:tracePt t="8853" x="4705350" y="4568825"/>
          <p14:tracePt t="8870" x="4864100" y="4568825"/>
          <p14:tracePt t="8886" x="4975225" y="4568825"/>
          <p14:tracePt t="8887" x="4983163" y="4568825"/>
          <p14:tracePt t="8903" x="5072063" y="4568825"/>
          <p14:tracePt t="8920" x="5143500" y="4568825"/>
          <p14:tracePt t="8936" x="5183188" y="4568825"/>
          <p14:tracePt t="8953" x="5207000" y="4568825"/>
          <p14:tracePt t="9087" x="5214938" y="4568825"/>
          <p14:tracePt t="9092" x="5222875" y="4568825"/>
          <p14:tracePt t="9103" x="5254625" y="4568825"/>
          <p14:tracePt t="9119" x="5318125" y="4568825"/>
          <p14:tracePt t="9136" x="5422900" y="4568825"/>
          <p14:tracePt t="9137" x="5438775" y="4568825"/>
          <p14:tracePt t="9153" x="5534025" y="4568825"/>
          <p14:tracePt t="9154" x="5549900" y="4568825"/>
          <p14:tracePt t="9170" x="5613400" y="4576763"/>
          <p14:tracePt t="9186" x="5645150" y="4576763"/>
          <p14:tracePt t="9545" x="5653088" y="4576763"/>
          <p14:tracePt t="9551" x="5661025" y="4576763"/>
          <p14:tracePt t="9555" x="5676900" y="4576763"/>
          <p14:tracePt t="9570" x="5740400" y="4576763"/>
          <p14:tracePt t="9586" x="5908675" y="4584700"/>
          <p14:tracePt t="9587" x="5924550" y="4584700"/>
          <p14:tracePt t="9603" x="6148388" y="4584700"/>
          <p14:tracePt t="9604" x="6172200" y="4584700"/>
          <p14:tracePt t="9619" x="6410325" y="4584700"/>
          <p14:tracePt t="9620" x="6451600" y="4584700"/>
          <p14:tracePt t="9636" x="6729413" y="4592638"/>
          <p14:tracePt t="9637" x="6737350" y="4592638"/>
          <p14:tracePt t="9653" x="6929438" y="4600575"/>
          <p14:tracePt t="9653" x="6937375" y="4600575"/>
          <p14:tracePt t="9654" x="6953250" y="4600575"/>
          <p14:tracePt t="9669" x="7016750" y="4600575"/>
          <p14:tracePt t="9686" x="7024688" y="4600575"/>
          <p14:tracePt t="9734" x="7024688" y="4608513"/>
          <p14:tracePt t="9940" x="7032625" y="4608513"/>
          <p14:tracePt t="9944" x="7040563" y="4608513"/>
          <p14:tracePt t="9953" x="7072313" y="4608513"/>
          <p14:tracePt t="9954" x="7088188" y="4608513"/>
          <p14:tracePt t="9969" x="7216775" y="4616450"/>
          <p14:tracePt t="9970" x="7240588" y="4616450"/>
          <p14:tracePt t="9986" x="7470775" y="4633913"/>
          <p14:tracePt t="9987" x="7527925" y="4633913"/>
          <p14:tracePt t="10003" x="7797800" y="4649788"/>
          <p14:tracePt t="10004" x="7829550" y="4649788"/>
          <p14:tracePt t="10019" x="8093075" y="4649788"/>
          <p14:tracePt t="10020" x="8116888" y="4649788"/>
          <p14:tracePt t="10036" x="8301038" y="4665663"/>
          <p14:tracePt t="10037" x="8308975" y="4665663"/>
          <p14:tracePt t="10037" x="8324850" y="4665663"/>
          <p14:tracePt t="10053" x="8372475" y="4665663"/>
          <p14:tracePt t="10511" x="8364538" y="4665663"/>
          <p14:tracePt t="10662" x="8372475" y="4665663"/>
          <p14:tracePt t="10666" x="8380413" y="4665663"/>
          <p14:tracePt t="10669" x="8388350" y="4665663"/>
          <p14:tracePt t="10686" x="8507413" y="4657725"/>
          <p14:tracePt t="10687" x="8531225" y="4657725"/>
          <p14:tracePt t="10703" x="8731250" y="4641850"/>
          <p14:tracePt t="10704" x="8763000" y="4641850"/>
          <p14:tracePt t="10719" x="9026525" y="4608513"/>
          <p14:tracePt t="10720" x="9066213" y="4600575"/>
          <p14:tracePt t="10736" x="9361488" y="4568825"/>
          <p14:tracePt t="10737" x="9401175" y="4560888"/>
          <p14:tracePt t="10753" x="9664700" y="4513263"/>
          <p14:tracePt t="10753" x="9672638" y="4513263"/>
          <p14:tracePt t="10754" x="9696450" y="4513263"/>
          <p14:tracePt t="10769" x="9823450" y="4481513"/>
          <p14:tracePt t="10770" x="9839325" y="4481513"/>
          <p14:tracePt t="10787" x="9926638" y="4473575"/>
          <p14:tracePt t="10803" x="9967913" y="4473575"/>
          <p14:tracePt t="10803" x="9975850" y="4473575"/>
          <p14:tracePt t="10820" x="10007600" y="4473575"/>
          <p14:tracePt t="10836" x="10031413" y="4473575"/>
          <p14:tracePt t="10853" x="10047288" y="4473575"/>
          <p14:tracePt t="10869" x="10055225" y="4473575"/>
          <p14:tracePt t="10936" x="10063163" y="4473575"/>
          <p14:tracePt t="10940" x="10071100" y="4473575"/>
          <p14:tracePt t="10953" x="10110788" y="4473575"/>
          <p14:tracePt t="10954" x="10118725" y="4473575"/>
          <p14:tracePt t="10969" x="10213975" y="4465638"/>
          <p14:tracePt t="10970" x="10229850" y="4465638"/>
          <p14:tracePt t="10986" x="10350500" y="4449763"/>
          <p14:tracePt t="10987" x="10366375" y="4449763"/>
          <p14:tracePt t="11003" x="10509250" y="4433888"/>
          <p14:tracePt t="11003" x="10517188" y="4433888"/>
          <p14:tracePt t="11004" x="10533063" y="4433888"/>
          <p14:tracePt t="11020" x="10677525" y="4410075"/>
          <p14:tracePt t="11021" x="10701338" y="4402138"/>
          <p14:tracePt t="11036" x="10844213" y="4322763"/>
          <p14:tracePt t="11037" x="10868025" y="4314825"/>
          <p14:tracePt t="11053" x="11028363" y="4241800"/>
          <p14:tracePt t="11054" x="11036300" y="4233863"/>
          <p14:tracePt t="11055" x="11044238" y="4225925"/>
          <p14:tracePt t="11069" x="11163300" y="4170363"/>
          <p14:tracePt t="11070" x="11195050" y="4154488"/>
          <p14:tracePt t="11071" x="11210925" y="4146550"/>
          <p14:tracePt t="11086" x="11403013" y="4059238"/>
          <p14:tracePt t="11087" x="11426825" y="4051300"/>
          <p14:tracePt t="11103" x="11601450" y="3979863"/>
          <p14:tracePt t="11104" x="11625263" y="3979863"/>
          <p14:tracePt t="11120" x="11793538" y="3922713"/>
          <p14:tracePt t="11120" x="11801475" y="3922713"/>
          <p14:tracePt t="11136" x="11896725" y="3906838"/>
          <p14:tracePt t="11137" x="11904663" y="3906838"/>
          <p14:tracePt t="11153" x="11960225" y="3898900"/>
          <p14:tracePt t="11291" x="11968163" y="3898900"/>
          <p14:tracePt t="11303" x="11968163" y="3890963"/>
          <p14:tracePt t="11306" x="11976100" y="3890963"/>
          <p14:tracePt t="11319" x="11984038" y="3890963"/>
          <p14:tracePt t="11336" x="12025313" y="3890963"/>
          <p14:tracePt t="11353" x="12057063" y="3890963"/>
          <p14:tracePt t="11370" x="12065000" y="3890963"/>
          <p14:tracePt t="31862" x="12065000" y="3883025"/>
          <p14:tracePt t="31867" x="12072938" y="3883025"/>
          <p14:tracePt t="31870" x="12080875" y="3875088"/>
          <p14:tracePt t="31887" x="12168188" y="3851275"/>
        </p14:tracePtLst>
      </p14:laserTraceLst>
    </p:ext>
  </p:extLs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41853BA-24DD-8670-2B2C-F7A8F3D01061}"/>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2C6C8B-8DA4-3EAF-29E7-1044BB8AD8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056C1D-690F-9FAE-C3BD-47FFC5326085}"/>
              </a:ext>
            </a:extLst>
          </p:cNvPr>
          <p:cNvSpPr>
            <a:spLocks noGrp="1"/>
          </p:cNvSpPr>
          <p:nvPr>
            <p:ph type="title"/>
          </p:nvPr>
        </p:nvSpPr>
        <p:spPr>
          <a:xfrm>
            <a:off x="455773" y="870289"/>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8A6C6394-B1EA-1E79-4C1E-C5B4B0AF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5778B768-B3DB-08D2-81EF-0A39446C9AD9}"/>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5778B768-B3DB-08D2-81EF-0A39446C9AD9}"/>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31A40659-1974-E8B0-06B2-B825FA5679FC}"/>
              </a:ext>
            </a:extLst>
          </p:cNvPr>
          <p:cNvSpPr txBox="1"/>
          <p:nvPr/>
        </p:nvSpPr>
        <p:spPr>
          <a:xfrm>
            <a:off x="643278" y="4188868"/>
            <a:ext cx="4776395" cy="923330"/>
          </a:xfrm>
          <a:prstGeom prst="rect">
            <a:avLst/>
          </a:prstGeom>
          <a:noFill/>
        </p:spPr>
        <p:txBody>
          <a:bodyPr wrap="square" rtlCol="0">
            <a:spAutoFit/>
          </a:bodyPr>
          <a:lstStyle/>
          <a:p>
            <a:r>
              <a:rPr lang="en-IN" sz="3600" dirty="0"/>
              <a:t>So what to do ?</a:t>
            </a:r>
          </a:p>
          <a:p>
            <a:endParaRPr lang="en-IN" dirty="0"/>
          </a:p>
        </p:txBody>
      </p:sp>
      <p:pic>
        <p:nvPicPr>
          <p:cNvPr id="7170" name="Picture 2">
            <a:extLst>
              <a:ext uri="{FF2B5EF4-FFF2-40B4-BE49-F238E27FC236}">
                <a16:creationId xmlns:a16="http://schemas.microsoft.com/office/drawing/2014/main" id="{BDF944F1-A236-F112-CCE7-E26D2FA46C7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419673" y="939378"/>
            <a:ext cx="5800553" cy="4686583"/>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5BECFA4E-E67D-22ED-0914-BFF69DAAF8D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961562770"/>
      </p:ext>
    </p:extLst>
  </p:cSld>
  <p:clrMapOvr>
    <a:masterClrMapping/>
  </p:clrMapOvr>
  <mc:AlternateContent xmlns:mc="http://schemas.openxmlformats.org/markup-compatibility/2006">
    <mc:Choice xmlns:p14="http://schemas.microsoft.com/office/powerpoint/2010/main" Requires="p14">
      <p:transition spd="slow" p14:dur="2000" advTm="1892"/>
    </mc:Choice>
    <mc:Fallback>
      <p:transition spd="slow" advTm="1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87206D1-087E-B36F-0B9E-F113AFFA270F}"/>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E195578-FCB8-B3FC-0BDA-F14D6EE0B5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C3AECE-2E82-B058-B15D-431082DE6F83}"/>
              </a:ext>
            </a:extLst>
          </p:cNvPr>
          <p:cNvSpPr>
            <a:spLocks noGrp="1"/>
          </p:cNvSpPr>
          <p:nvPr>
            <p:ph type="title"/>
          </p:nvPr>
        </p:nvSpPr>
        <p:spPr>
          <a:xfrm>
            <a:off x="455773" y="870289"/>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D954BC99-C437-4741-FA7A-9D0269A5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87ABC909-B080-E468-BA7B-CF93CAA672B4}"/>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87ABC909-B080-E468-BA7B-CF93CAA672B4}"/>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32BAC531-CFF4-00F5-575E-C71E26AA9B16}"/>
              </a:ext>
            </a:extLst>
          </p:cNvPr>
          <p:cNvSpPr txBox="1"/>
          <p:nvPr/>
        </p:nvSpPr>
        <p:spPr>
          <a:xfrm>
            <a:off x="455773" y="3282669"/>
            <a:ext cx="4776395" cy="1200329"/>
          </a:xfrm>
          <a:prstGeom prst="rect">
            <a:avLst/>
          </a:prstGeom>
          <a:noFill/>
        </p:spPr>
        <p:txBody>
          <a:bodyPr wrap="square" rtlCol="0">
            <a:spAutoFit/>
          </a:bodyPr>
          <a:lstStyle/>
          <a:p>
            <a:r>
              <a:rPr lang="en-IN" dirty="0"/>
              <a:t>We can add a new feature as a new dimension or add a feature that is a combination of existing features</a:t>
            </a:r>
          </a:p>
          <a:p>
            <a:endParaRPr lang="en-IN" dirty="0"/>
          </a:p>
        </p:txBody>
      </p:sp>
      <p:pic>
        <p:nvPicPr>
          <p:cNvPr id="7170" name="Picture 2">
            <a:extLst>
              <a:ext uri="{FF2B5EF4-FFF2-40B4-BE49-F238E27FC236}">
                <a16:creationId xmlns:a16="http://schemas.microsoft.com/office/drawing/2014/main" id="{8EF90302-65FE-6439-8FEF-045EF0C9FFA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5419673" y="939378"/>
            <a:ext cx="5800553" cy="4686583"/>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20A42879-C9E5-2C90-849D-5DA2B4E0D6A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73530850"/>
      </p:ext>
    </p:extLst>
  </p:cSld>
  <p:clrMapOvr>
    <a:masterClrMapping/>
  </p:clrMapOvr>
  <mc:AlternateContent xmlns:mc="http://schemas.openxmlformats.org/markup-compatibility/2006">
    <mc:Choice xmlns:p14="http://schemas.microsoft.com/office/powerpoint/2010/main" Requires="p14">
      <p:transition spd="slow" p14:dur="2000" advTm="6454"/>
    </mc:Choice>
    <mc:Fallback>
      <p:transition spd="slow" advTm="6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87E8F7C-667F-14B5-BEE9-DABFCDB70346}"/>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C93B1D-A8E1-2B47-0963-945C118992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7018B9-082C-EF2C-640A-E1ACBDA9B952}"/>
              </a:ext>
            </a:extLst>
          </p:cNvPr>
          <p:cNvSpPr>
            <a:spLocks noGrp="1"/>
          </p:cNvSpPr>
          <p:nvPr>
            <p:ph type="title"/>
          </p:nvPr>
        </p:nvSpPr>
        <p:spPr>
          <a:xfrm>
            <a:off x="455773" y="870289"/>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F5FA4E46-DA6D-17A6-C972-5168DD9103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A1CC3920-7DDC-FE89-B47F-920BDDAA9B1F}"/>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A1CC3920-7DDC-FE89-B47F-920BDDAA9B1F}"/>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0F55709C-CEFF-3603-B2C5-D78980BE5874}"/>
              </a:ext>
            </a:extLst>
          </p:cNvPr>
          <p:cNvSpPr txBox="1"/>
          <p:nvPr/>
        </p:nvSpPr>
        <p:spPr>
          <a:xfrm>
            <a:off x="643278" y="4188868"/>
            <a:ext cx="4776395" cy="2031325"/>
          </a:xfrm>
          <a:prstGeom prst="rect">
            <a:avLst/>
          </a:prstGeom>
          <a:noFill/>
        </p:spPr>
        <p:txBody>
          <a:bodyPr wrap="square" rtlCol="0">
            <a:spAutoFit/>
          </a:bodyPr>
          <a:lstStyle/>
          <a:p>
            <a:r>
              <a:rPr lang="en-IN" sz="3600" dirty="0"/>
              <a:t>Here if we add a new feature to it : Mean smoothness</a:t>
            </a:r>
          </a:p>
          <a:p>
            <a:endParaRPr lang="en-IN" dirty="0"/>
          </a:p>
        </p:txBody>
      </p:sp>
      <p:pic>
        <p:nvPicPr>
          <p:cNvPr id="5" name="Picture 4">
            <a:extLst>
              <a:ext uri="{FF2B5EF4-FFF2-40B4-BE49-F238E27FC236}">
                <a16:creationId xmlns:a16="http://schemas.microsoft.com/office/drawing/2014/main" id="{4DDA12B6-2CA3-113F-BF87-BFC53955E841}"/>
              </a:ext>
            </a:extLst>
          </p:cNvPr>
          <p:cNvPicPr>
            <a:picLocks noChangeAspect="1"/>
          </p:cNvPicPr>
          <p:nvPr/>
        </p:nvPicPr>
        <p:blipFill>
          <a:blip r:embed="rId6">
            <a:extLst>
              <a:ext uri="{28A0092B-C50C-407E-A947-70E740481C1C}">
                <a14:useLocalDpi xmlns:a14="http://schemas.microsoft.com/office/drawing/2010/main" val="0"/>
              </a:ext>
            </a:extLst>
          </a:blip>
          <a:srcRect l="24601" t="14600" r="14293" b="17271"/>
          <a:stretch/>
        </p:blipFill>
        <p:spPr>
          <a:xfrm>
            <a:off x="5292181" y="1317106"/>
            <a:ext cx="6002896" cy="5019527"/>
          </a:xfrm>
          <a:prstGeom prst="rect">
            <a:avLst/>
          </a:prstGeom>
        </p:spPr>
      </p:pic>
      <p:cxnSp>
        <p:nvCxnSpPr>
          <p:cNvPr id="7" name="Straight Connector 6">
            <a:extLst>
              <a:ext uri="{FF2B5EF4-FFF2-40B4-BE49-F238E27FC236}">
                <a16:creationId xmlns:a16="http://schemas.microsoft.com/office/drawing/2014/main" id="{D3E1167F-447F-9A18-EEAB-A72E3795EB65}"/>
              </a:ext>
            </a:extLst>
          </p:cNvPr>
          <p:cNvCxnSpPr>
            <a:cxnSpLocks/>
          </p:cNvCxnSpPr>
          <p:nvPr/>
        </p:nvCxnSpPr>
        <p:spPr>
          <a:xfrm flipH="1">
            <a:off x="7539789" y="1973179"/>
            <a:ext cx="385011" cy="3231351"/>
          </a:xfrm>
          <a:prstGeom prst="line">
            <a:avLst/>
          </a:prstGeom>
          <a:ln/>
        </p:spPr>
        <p:style>
          <a:lnRef idx="3">
            <a:schemeClr val="dk1"/>
          </a:lnRef>
          <a:fillRef idx="0">
            <a:schemeClr val="dk1"/>
          </a:fillRef>
          <a:effectRef idx="2">
            <a:schemeClr val="dk1"/>
          </a:effectRef>
          <a:fontRef idx="minor">
            <a:schemeClr val="tx1"/>
          </a:fontRef>
        </p:style>
      </p:cxnSp>
      <p:pic>
        <p:nvPicPr>
          <p:cNvPr id="13" name="Audio 12">
            <a:hlinkClick r:id="" action="ppaction://media"/>
            <a:extLst>
              <a:ext uri="{FF2B5EF4-FFF2-40B4-BE49-F238E27FC236}">
                <a16:creationId xmlns:a16="http://schemas.microsoft.com/office/drawing/2014/main" id="{E5631054-14D3-6894-4E02-3A64D4ABC70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199379789"/>
      </p:ext>
    </p:extLst>
  </p:cSld>
  <p:clrMapOvr>
    <a:masterClrMapping/>
  </p:clrMapOvr>
  <mc:AlternateContent xmlns:mc="http://schemas.openxmlformats.org/markup-compatibility/2006">
    <mc:Choice xmlns:p14="http://schemas.microsoft.com/office/powerpoint/2010/main" Requires="p14">
      <p:transition spd="slow" p14:dur="2000" advTm="19213"/>
    </mc:Choice>
    <mc:Fallback>
      <p:transition spd="slow" advTm="19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extLst>
    <p:ext uri="{3A86A75C-4F4B-4683-9AE1-C65F6400EC91}">
      <p14:laserTraceLst xmlns:p14="http://schemas.microsoft.com/office/powerpoint/2010/main">
        <p14:tracePtLst>
          <p14:tracePt t="191" x="4903788" y="3898900"/>
          <p14:tracePt t="194" x="4895850" y="3898900"/>
          <p14:tracePt t="204" x="4872038" y="3890963"/>
          <p14:tracePt t="220" x="4816475" y="3875088"/>
          <p14:tracePt t="221" x="4808538" y="3867150"/>
          <p14:tracePt t="237" x="4745038" y="3859213"/>
          <p14:tracePt t="238" x="4737100" y="3859213"/>
          <p14:tracePt t="253" x="4672013" y="3851275"/>
          <p14:tracePt t="270" x="4608513" y="3843338"/>
          <p14:tracePt t="287" x="4552950" y="3827463"/>
          <p14:tracePt t="304" x="4505325" y="3819525"/>
          <p14:tracePt t="320" x="4473575" y="3803650"/>
          <p14:tracePt t="337" x="4449763" y="3795713"/>
          <p14:tracePt t="369" x="4449763" y="3787775"/>
          <p14:tracePt t="383" x="4441825" y="3787775"/>
          <p14:tracePt t="387" x="4441825" y="3779838"/>
          <p14:tracePt t="403" x="4441825" y="3756025"/>
          <p14:tracePt t="421" x="4441825" y="3716338"/>
          <p14:tracePt t="437" x="4441825" y="3660775"/>
          <p14:tracePt t="438" x="4441825" y="3644900"/>
          <p14:tracePt t="454" x="4457700" y="3587750"/>
          <p14:tracePt t="455" x="4465638" y="3579813"/>
          <p14:tracePt t="470" x="4497388" y="3532188"/>
          <p14:tracePt t="471" x="4497388" y="3524250"/>
          <p14:tracePt t="472" x="4513263" y="3524250"/>
          <p14:tracePt t="487" x="4560888" y="3468688"/>
          <p14:tracePt t="488" x="4568825" y="3460750"/>
          <p14:tracePt t="504" x="4616450" y="3421063"/>
          <p14:tracePt t="504" x="4616450" y="3413125"/>
          <p14:tracePt t="521" x="4656138" y="3381375"/>
          <p14:tracePt t="521" x="4656138" y="3373438"/>
          <p14:tracePt t="522" x="4664075" y="3373438"/>
          <p14:tracePt t="537" x="4695825" y="3357563"/>
          <p14:tracePt t="538" x="4705350" y="3357563"/>
          <p14:tracePt t="554" x="4752975" y="3341688"/>
          <p14:tracePt t="570" x="4816475" y="3341688"/>
          <p14:tracePt t="587" x="4935538" y="3349625"/>
          <p14:tracePt t="588" x="4943475" y="3349625"/>
          <p14:tracePt t="603" x="5046663" y="3365500"/>
          <p14:tracePt t="620" x="5143500" y="3381375"/>
          <p14:tracePt t="621" x="5167313" y="3389313"/>
          <p14:tracePt t="637" x="5207000" y="3389313"/>
          <p14:tracePt t="653" x="5214938" y="3397250"/>
          <p14:tracePt t="670" x="5214938" y="3405188"/>
          <p14:tracePt t="671" x="5214938" y="3413125"/>
          <p14:tracePt t="687" x="5167313" y="3476625"/>
          <p14:tracePt t="704" x="5072063" y="3605213"/>
          <p14:tracePt t="704" x="5064125" y="3629025"/>
          <p14:tracePt t="705" x="5056188" y="3636963"/>
          <p14:tracePt t="720" x="4967288" y="3787775"/>
          <p14:tracePt t="721" x="4951413" y="3803650"/>
          <p14:tracePt t="737" x="4879975" y="3914775"/>
          <p14:tracePt t="738" x="4872038" y="3922713"/>
          <p14:tracePt t="753" x="4840288" y="3956050"/>
          <p14:tracePt t="754" x="4832350" y="3956050"/>
          <p14:tracePt t="770" x="4824413" y="3956050"/>
          <p14:tracePt t="787" x="4816475" y="3963988"/>
          <p14:tracePt t="804" x="4792663" y="4027488"/>
          <p14:tracePt t="804" x="4792663" y="4043363"/>
          <p14:tracePt t="805" x="4784725" y="4043363"/>
          <p14:tracePt t="806" x="4776788" y="4059238"/>
          <p14:tracePt t="820" x="4713288" y="4241800"/>
          <p14:tracePt t="821" x="4705350" y="4281488"/>
          <p14:tracePt t="822" x="4695825" y="4298950"/>
          <p14:tracePt t="837" x="4600575" y="4608513"/>
          <p14:tracePt t="838" x="4584700" y="4665663"/>
          <p14:tracePt t="839" x="4576763" y="4689475"/>
          <p14:tracePt t="854" x="4489450" y="5024438"/>
          <p14:tracePt t="854" x="4465638" y="5111750"/>
          <p14:tracePt t="855" x="4449763" y="5151438"/>
          <p14:tracePt t="856" x="4441825" y="5175250"/>
          <p14:tracePt t="870" x="4337050" y="5526088"/>
          <p14:tracePt t="871" x="4329113" y="5573713"/>
          <p14:tracePt t="887" x="4202113" y="5908675"/>
          <p14:tracePt t="888" x="4202113" y="5916613"/>
          <p14:tracePt t="903" x="4146550" y="6021388"/>
          <p14:tracePt t="920" x="4138613" y="6037263"/>
          <p14:tracePt t="976" x="4138613" y="6029325"/>
          <p14:tracePt t="981" x="4146550" y="6029325"/>
          <p14:tracePt t="987" x="4154488" y="6013450"/>
          <p14:tracePt t="1004" x="4178300" y="5964238"/>
          <p14:tracePt t="1004" x="4178300" y="5956300"/>
          <p14:tracePt t="1005" x="4186238" y="5948363"/>
          <p14:tracePt t="1020" x="4217988" y="5868988"/>
          <p14:tracePt t="1021" x="4225925" y="5868988"/>
          <p14:tracePt t="1022" x="4225925" y="5861050"/>
          <p14:tracePt t="1037" x="4233863" y="5829300"/>
          <p14:tracePt t="1038" x="4233863" y="5821363"/>
          <p14:tracePt t="1138" x="4233863" y="5813425"/>
          <p14:tracePt t="1142" x="4233863" y="5805488"/>
          <p14:tracePt t="1154" x="4233863" y="5773738"/>
          <p14:tracePt t="1154" x="4233863" y="5757863"/>
          <p14:tracePt t="1155" x="4241800" y="5749925"/>
          <p14:tracePt t="1170" x="4241800" y="5670550"/>
          <p14:tracePt t="1171" x="4241800" y="5662613"/>
          <p14:tracePt t="1187" x="4241800" y="5597525"/>
          <p14:tracePt t="1188" x="4241800" y="5589588"/>
          <p14:tracePt t="1204" x="4241800" y="5581650"/>
          <p14:tracePt t="1234" x="4233863" y="5581650"/>
          <p14:tracePt t="1237" x="4233863" y="5589588"/>
          <p14:tracePt t="1253" x="4225925" y="5621338"/>
          <p14:tracePt t="1254" x="4210050" y="5637213"/>
          <p14:tracePt t="1270" x="4186238" y="5686425"/>
          <p14:tracePt t="1271" x="4178300" y="5694363"/>
          <p14:tracePt t="1287" x="4138613" y="5734050"/>
          <p14:tracePt t="1288" x="4130675" y="5741988"/>
          <p14:tracePt t="1303" x="4075113" y="5749925"/>
          <p14:tracePt t="1304" x="4067175" y="5749925"/>
          <p14:tracePt t="1320" x="4002088" y="5749925"/>
          <p14:tracePt t="1321" x="3994150" y="5749925"/>
          <p14:tracePt t="1322" x="3986213" y="5749925"/>
          <p14:tracePt t="1337" x="3938588" y="5734050"/>
          <p14:tracePt t="1338" x="3930650" y="5726113"/>
          <p14:tracePt t="1353" x="3890963" y="5686425"/>
          <p14:tracePt t="1354" x="3890963" y="5678488"/>
          <p14:tracePt t="1371" x="3859213" y="5629275"/>
          <p14:tracePt t="1387" x="3835400" y="5581650"/>
          <p14:tracePt t="1388" x="3827463" y="5573713"/>
          <p14:tracePt t="1404" x="3819525" y="5549900"/>
          <p14:tracePt t="1420" x="3811588" y="5541963"/>
          <p14:tracePt t="1437" x="3803650" y="5541963"/>
          <p14:tracePt t="1487" x="3811588" y="5541963"/>
          <p14:tracePt t="1490" x="3819525" y="5541963"/>
          <p14:tracePt t="1503" x="3883025" y="5541963"/>
          <p14:tracePt t="1504" x="3898900" y="5541963"/>
          <p14:tracePt t="1505" x="3906838" y="5541963"/>
          <p14:tracePt t="1520" x="4090988" y="5549900"/>
          <p14:tracePt t="1521" x="4122738" y="5549900"/>
          <p14:tracePt t="1537" x="4418013" y="5573713"/>
          <p14:tracePt t="1538" x="4433888" y="5573713"/>
          <p14:tracePt t="1554" x="4592638" y="5581650"/>
          <p14:tracePt t="1554" x="4600575" y="5581650"/>
          <p14:tracePt t="1555" x="4608513" y="5581650"/>
          <p14:tracePt t="1570" x="4672013" y="5589588"/>
          <p14:tracePt t="1605" x="4672013" y="5597525"/>
          <p14:tracePt t="1605" x="4664075" y="5597525"/>
          <p14:tracePt t="1607" x="4664075" y="5605463"/>
          <p14:tracePt t="1620" x="4616450" y="5621338"/>
          <p14:tracePt t="1621" x="4600575" y="5629275"/>
          <p14:tracePt t="1637" x="4481513" y="5670550"/>
          <p14:tracePt t="1638" x="4465638" y="5678488"/>
          <p14:tracePt t="1653" x="4297363" y="5726113"/>
          <p14:tracePt t="1654" x="4273550" y="5726113"/>
          <p14:tracePt t="1670" x="4043363" y="5789613"/>
          <p14:tracePt t="1671" x="4027488" y="5789613"/>
          <p14:tracePt t="1687" x="3771900" y="5837238"/>
          <p14:tracePt t="1688" x="3763963" y="5837238"/>
          <p14:tracePt t="1704" x="3540125" y="5876925"/>
          <p14:tracePt t="1705" x="3524250" y="5876925"/>
          <p14:tracePt t="1720" x="3341688" y="5908675"/>
          <p14:tracePt t="1721" x="3300413" y="5916613"/>
          <p14:tracePt t="1737" x="3157538" y="5940425"/>
          <p14:tracePt t="1738" x="3141663" y="5940425"/>
          <p14:tracePt t="1753" x="3022600" y="5956300"/>
          <p14:tracePt t="1754" x="3014663" y="5956300"/>
          <p14:tracePt t="1755" x="3006725" y="5956300"/>
          <p14:tracePt t="1770" x="2925763" y="5956300"/>
          <p14:tracePt t="1787" x="2870200" y="5956300"/>
          <p14:tracePt t="1803" x="2814638" y="5948363"/>
          <p14:tracePt t="1820" x="2782888" y="5948363"/>
          <p14:tracePt t="1837" x="2774950" y="5948363"/>
          <p14:tracePt t="2068" x="2782888" y="5948363"/>
          <p14:tracePt t="2070" x="2790825" y="5948363"/>
          <p14:tracePt t="2087" x="2830513" y="5956300"/>
          <p14:tracePt t="2088" x="2846388" y="5956300"/>
          <p14:tracePt t="2104" x="2967038" y="5980113"/>
          <p14:tracePt t="2120" x="3078163" y="5988050"/>
          <p14:tracePt t="2121" x="3101975" y="5995988"/>
          <p14:tracePt t="2137" x="3252788" y="6013450"/>
          <p14:tracePt t="2138" x="3268663" y="6013450"/>
          <p14:tracePt t="2154" x="3429000" y="6029325"/>
          <p14:tracePt t="2155" x="3444875" y="6029325"/>
          <p14:tracePt t="2156" x="3452813" y="6029325"/>
          <p14:tracePt t="2170" x="3548063" y="6045200"/>
          <p14:tracePt t="2171" x="3556000" y="6045200"/>
          <p14:tracePt t="2187" x="3603625" y="6045200"/>
          <p14:tracePt t="2187" x="3611563" y="6045200"/>
          <p14:tracePt t="3027" x="3611563" y="6053138"/>
          <p14:tracePt t="3047" x="3611563" y="6061075"/>
          <p14:tracePt t="3330" x="3619500" y="6061075"/>
          <p14:tracePt t="3355" x="3627438" y="6061075"/>
          <p14:tracePt t="3473" x="3627438" y="6069013"/>
          <p14:tracePt t="3482" x="3627438" y="6076950"/>
          <p14:tracePt t="9083" x="3643313" y="6076950"/>
          <p14:tracePt t="9086" x="3651250" y="6076950"/>
          <p14:tracePt t="9088" x="3660775" y="6076950"/>
          <p14:tracePt t="9104" x="3756025" y="6100763"/>
          <p14:tracePt t="9105" x="3763963" y="6100763"/>
          <p14:tracePt t="9120" x="3938588" y="6140450"/>
          <p14:tracePt t="9121" x="3954463" y="6140450"/>
          <p14:tracePt t="9122" x="3970338" y="6140450"/>
          <p14:tracePt t="9137" x="4241800" y="6203950"/>
          <p14:tracePt t="9138" x="4265613" y="6211888"/>
          <p14:tracePt t="9154" x="4537075" y="6275388"/>
          <p14:tracePt t="9154" x="4600575" y="6291263"/>
          <p14:tracePt t="9155" x="4608513" y="6299200"/>
          <p14:tracePt t="9170" x="4911725" y="6372225"/>
          <p14:tracePt t="9171" x="4935538" y="6372225"/>
          <p14:tracePt t="9187" x="5199063" y="6427788"/>
          <p14:tracePt t="9188" x="5214938" y="6427788"/>
          <p14:tracePt t="9189" x="5230813" y="6427788"/>
          <p14:tracePt t="9204" x="5422900" y="6467475"/>
          <p14:tracePt t="9205" x="5430838" y="6467475"/>
          <p14:tracePt t="9220" x="5557838" y="6491288"/>
          <p14:tracePt t="9221" x="5565775" y="6491288"/>
          <p14:tracePt t="9222" x="5573713" y="6491288"/>
          <p14:tracePt t="9237" x="5629275" y="6491288"/>
          <p14:tracePt t="9254" x="5637213" y="6491288"/>
          <p14:tracePt t="9975" x="5645150" y="6491288"/>
          <p14:tracePt t="9979" x="5653088" y="6491288"/>
          <p14:tracePt t="9987" x="5661025" y="6483350"/>
          <p14:tracePt t="9988" x="5661025" y="6475413"/>
          <p14:tracePt t="10003" x="5700713" y="6459538"/>
          <p14:tracePt t="10004" x="5708650" y="6451600"/>
          <p14:tracePt t="10005" x="5708650" y="6443663"/>
          <p14:tracePt t="10020" x="5781675" y="6411913"/>
          <p14:tracePt t="10021" x="5789613" y="6403975"/>
          <p14:tracePt t="10037" x="5876925" y="6364288"/>
          <p14:tracePt t="10038" x="5884863" y="6356350"/>
          <p14:tracePt t="10053" x="5988050" y="6315075"/>
          <p14:tracePt t="10070" x="6083300" y="6283325"/>
          <p14:tracePt t="10071" x="6100763" y="6283325"/>
          <p14:tracePt t="10087" x="6180138" y="6251575"/>
          <p14:tracePt t="10088" x="6188075" y="6251575"/>
          <p14:tracePt t="10104" x="6243638" y="6235700"/>
          <p14:tracePt t="10121" x="6283325" y="6227763"/>
          <p14:tracePt t="10121" x="6283325" y="6219825"/>
          <p14:tracePt t="10137" x="6307138" y="6219825"/>
          <p14:tracePt t="10154" x="6330950" y="6203950"/>
          <p14:tracePt t="10170" x="6346825" y="6196013"/>
          <p14:tracePt t="10187" x="6354763" y="6188075"/>
          <p14:tracePt t="10332" x="6354763" y="6180138"/>
          <p14:tracePt t="10336" x="6354763" y="6172200"/>
          <p14:tracePt t="10338" x="6346825" y="6172200"/>
          <p14:tracePt t="10354" x="6338888" y="6148388"/>
          <p14:tracePt t="10371" x="6330950" y="6132513"/>
          <p14:tracePt t="10427" x="6330950" y="6124575"/>
          <p14:tracePt t="10429" x="6338888" y="6124575"/>
          <p14:tracePt t="10437" x="6346825" y="6116638"/>
          <p14:tracePt t="10438" x="6354763" y="6116638"/>
          <p14:tracePt t="10453" x="6402388" y="6084888"/>
          <p14:tracePt t="10454" x="6410325" y="6084888"/>
          <p14:tracePt t="10470" x="6475413" y="6045200"/>
          <p14:tracePt t="10471" x="6483350" y="6037263"/>
          <p14:tracePt t="10487" x="6618288" y="5980113"/>
          <p14:tracePt t="10488" x="6634163" y="5964238"/>
          <p14:tracePt t="10504" x="6865938" y="5845175"/>
          <p14:tracePt t="10520" x="7145338" y="5653088"/>
          <p14:tracePt t="10521" x="7177088" y="5621338"/>
          <p14:tracePt t="10537" x="7407275" y="5438775"/>
          <p14:tracePt t="10538" x="7446963" y="5399088"/>
          <p14:tracePt t="10554" x="7631113" y="5238750"/>
          <p14:tracePt t="10555" x="7639050" y="5230813"/>
          <p14:tracePt t="10556" x="7654925" y="5222875"/>
          <p14:tracePt t="10570" x="7758113" y="5127625"/>
          <p14:tracePt t="10587" x="7805738" y="5072063"/>
          <p14:tracePt t="10604" x="7813675" y="5064125"/>
          <p14:tracePt t="10643" x="7805738" y="5064125"/>
          <p14:tracePt t="10650" x="7805738" y="5072063"/>
          <p14:tracePt t="10653" x="7797800" y="5072063"/>
          <p14:tracePt t="10671" x="7781925" y="5087938"/>
          <p14:tracePt t="10687" x="7766050" y="5087938"/>
          <p14:tracePt t="10688" x="7758113" y="5095875"/>
          <p14:tracePt t="10704" x="7710488" y="5095875"/>
          <p14:tracePt t="10720" x="7631113" y="5103813"/>
          <p14:tracePt t="10721" x="7623175" y="5103813"/>
          <p14:tracePt t="10722" x="7615238" y="5103813"/>
          <p14:tracePt t="10723" x="7607300" y="5103813"/>
          <p14:tracePt t="10737" x="7512050" y="5103813"/>
          <p14:tracePt t="10738" x="7504113" y="5103813"/>
          <p14:tracePt t="10754" x="7407275" y="5103813"/>
          <p14:tracePt t="10755" x="7399338" y="5103813"/>
          <p14:tracePt t="10755" x="7391400" y="5103813"/>
          <p14:tracePt t="10770" x="7304088" y="5080000"/>
          <p14:tracePt t="10771" x="7288213" y="5064125"/>
          <p14:tracePt t="10787" x="7224713" y="4992688"/>
          <p14:tracePt t="10788" x="7216775" y="4967288"/>
          <p14:tracePt t="10804" x="7153275" y="4776788"/>
          <p14:tracePt t="10820" x="7104063" y="4505325"/>
          <p14:tracePt t="10821" x="7104063" y="4473575"/>
          <p14:tracePt t="10837" x="7104063" y="4202113"/>
          <p14:tracePt t="10838" x="7104063" y="4186238"/>
          <p14:tracePt t="10854" x="7112000" y="3979863"/>
          <p14:tracePt t="10855" x="7119938" y="3938588"/>
          <p14:tracePt t="10870" x="7153275" y="3779838"/>
          <p14:tracePt t="10871" x="7161213" y="3756025"/>
          <p14:tracePt t="10887" x="7200900" y="3605213"/>
          <p14:tracePt t="10888" x="7200900" y="3595688"/>
          <p14:tracePt t="10903" x="7224713" y="3500438"/>
          <p14:tracePt t="10904" x="7232650" y="3484563"/>
          <p14:tracePt t="10921" x="7264400" y="3381375"/>
          <p14:tracePt t="10922" x="7272338" y="3373438"/>
          <p14:tracePt t="10937" x="7327900" y="3278188"/>
          <p14:tracePt t="10938" x="7335838" y="3262313"/>
          <p14:tracePt t="10954" x="7439025" y="3149600"/>
          <p14:tracePt t="10955" x="7446963" y="3149600"/>
          <p14:tracePt t="10956" x="7454900" y="3141663"/>
          <p14:tracePt t="10970" x="7559675" y="3070225"/>
          <p14:tracePt t="10971" x="7575550" y="3062288"/>
          <p14:tracePt t="10972" x="7591425" y="3046413"/>
          <p14:tracePt t="10987" x="7718425" y="2982913"/>
          <p14:tracePt t="10988" x="7734300" y="2982913"/>
          <p14:tracePt t="11004" x="7854950" y="2927350"/>
          <p14:tracePt t="11005" x="7862888" y="2919413"/>
          <p14:tracePt t="11006" x="7870825" y="2919413"/>
          <p14:tracePt t="11020" x="7950200" y="2886075"/>
          <p14:tracePt t="11021" x="7958138" y="2878138"/>
          <p14:tracePt t="11022" x="7966075" y="2870200"/>
          <p14:tracePt t="11037" x="8021638" y="2830513"/>
          <p14:tracePt t="11054" x="8077200" y="2774950"/>
          <p14:tracePt t="11055" x="8085138" y="2774950"/>
          <p14:tracePt t="11070" x="8124825" y="2743200"/>
          <p14:tracePt t="11087" x="8180388" y="2711450"/>
          <p14:tracePt t="11088" x="8197850" y="2711450"/>
          <p14:tracePt t="11104" x="8253413" y="2687638"/>
          <p14:tracePt t="11105" x="8261350" y="2687638"/>
          <p14:tracePt t="11120" x="8308975" y="2687638"/>
          <p14:tracePt t="11121" x="8324850" y="2687638"/>
          <p14:tracePt t="11138" x="8388350" y="2711450"/>
          <p14:tracePt t="11138" x="8396288" y="2711450"/>
          <p14:tracePt t="11139" x="8396288" y="2719388"/>
          <p14:tracePt t="11153" x="8443913" y="2767013"/>
          <p14:tracePt t="11154" x="8451850" y="2767013"/>
          <p14:tracePt t="11155" x="8451850" y="2774950"/>
          <p14:tracePt t="11155" x="8451850" y="2782888"/>
          <p14:tracePt t="11171" x="8507413" y="2870200"/>
          <p14:tracePt t="11187" x="8572500" y="3014663"/>
          <p14:tracePt t="11188" x="8588375" y="3038475"/>
          <p14:tracePt t="11204" x="8651875" y="3221038"/>
          <p14:tracePt t="11205" x="8659813" y="3228975"/>
          <p14:tracePt t="11221" x="8731250" y="3413125"/>
          <p14:tracePt t="11221" x="8739188" y="3429000"/>
          <p14:tracePt t="11222" x="8739188" y="3444875"/>
          <p14:tracePt t="11237" x="8794750" y="3621088"/>
          <p14:tracePt t="11238" x="8802688" y="3636963"/>
          <p14:tracePt t="11239" x="8802688" y="3644900"/>
          <p14:tracePt t="11254" x="8834438" y="3779838"/>
          <p14:tracePt t="11255" x="8842375" y="3803650"/>
          <p14:tracePt t="11271" x="8866188" y="3938588"/>
          <p14:tracePt t="11271" x="8866188" y="3948113"/>
          <p14:tracePt t="11272" x="8866188" y="3956050"/>
          <p14:tracePt t="11287" x="8883650" y="4083050"/>
          <p14:tracePt t="11288" x="8883650" y="4098925"/>
          <p14:tracePt t="11304" x="8891588" y="4225925"/>
          <p14:tracePt t="11304" x="8891588" y="4241800"/>
          <p14:tracePt t="11305" x="8891588" y="4249738"/>
          <p14:tracePt t="11320" x="8891588" y="4394200"/>
          <p14:tracePt t="11321" x="8891588" y="4410075"/>
          <p14:tracePt t="11337" x="8891588" y="4537075"/>
          <p14:tracePt t="11338" x="8891588" y="4552950"/>
          <p14:tracePt t="11354" x="8866188" y="4673600"/>
          <p14:tracePt t="11355" x="8866188" y="4697413"/>
          <p14:tracePt t="11356" x="8858250" y="4705350"/>
          <p14:tracePt t="11370" x="8842375" y="4808538"/>
          <p14:tracePt t="11371" x="8842375" y="4824413"/>
          <p14:tracePt t="11387" x="8818563" y="4935538"/>
          <p14:tracePt t="11388" x="8818563" y="4943475"/>
          <p14:tracePt t="11403" x="8794750" y="5040313"/>
          <p14:tracePt t="11420" x="8770938" y="5135563"/>
          <p14:tracePt t="11421" x="8763000" y="5143500"/>
          <p14:tracePt t="11437" x="8739188" y="5222875"/>
          <p14:tracePt t="11438" x="8731250" y="5230813"/>
          <p14:tracePt t="11454" x="8707438" y="5302250"/>
          <p14:tracePt t="11454" x="8699500" y="5310188"/>
          <p14:tracePt t="11471" x="8659813" y="5391150"/>
          <p14:tracePt t="11487" x="8636000" y="5446713"/>
          <p14:tracePt t="11488" x="8628063" y="5454650"/>
          <p14:tracePt t="11504" x="8596313" y="5502275"/>
          <p14:tracePt t="11505" x="8588375" y="5510213"/>
          <p14:tracePt t="11520" x="8548688" y="5549900"/>
          <p14:tracePt t="11521" x="8548688" y="5557838"/>
          <p14:tracePt t="11522" x="8540750" y="5557838"/>
          <p14:tracePt t="11537" x="8483600" y="5605463"/>
          <p14:tracePt t="11538" x="8483600" y="5613400"/>
          <p14:tracePt t="11553" x="8420100" y="5645150"/>
          <p14:tracePt t="11554" x="8412163" y="5653088"/>
          <p14:tracePt t="11570" x="8348663" y="5686425"/>
          <p14:tracePt t="11587" x="8269288" y="5718175"/>
          <p14:tracePt t="11588" x="8261350" y="5726113"/>
          <p14:tracePt t="11604" x="8172450" y="5749925"/>
          <p14:tracePt t="11604" x="8164513" y="5749925"/>
          <p14:tracePt t="11605" x="8156575" y="5757863"/>
          <p14:tracePt t="11620" x="8077200" y="5773738"/>
          <p14:tracePt t="11621" x="8061325" y="5773738"/>
          <p14:tracePt t="11637" x="7974013" y="5789613"/>
          <p14:tracePt t="11638" x="7958138" y="5797550"/>
          <p14:tracePt t="11654" x="7847013" y="5797550"/>
          <p14:tracePt t="11655" x="7839075" y="5797550"/>
          <p14:tracePt t="11670" x="7742238" y="5797550"/>
          <p14:tracePt t="11671" x="7734300" y="5797550"/>
          <p14:tracePt t="11687" x="7623175" y="5781675"/>
          <p14:tracePt t="11688" x="7607300" y="5773738"/>
          <p14:tracePt t="11703" x="7504113" y="5741988"/>
          <p14:tracePt t="11704" x="7496175" y="5741988"/>
          <p14:tracePt t="11705" x="7478713" y="5734050"/>
          <p14:tracePt t="11705" x="7478713" y="5726113"/>
          <p14:tracePt t="11720" x="7351713" y="5678488"/>
          <p14:tracePt t="11721" x="7335838" y="5670550"/>
          <p14:tracePt t="11737" x="7192963" y="5597525"/>
          <p14:tracePt t="11738" x="7161213" y="5581650"/>
          <p14:tracePt t="11754" x="7032625" y="5510213"/>
          <p14:tracePt t="11754" x="7016750" y="5494338"/>
          <p14:tracePt t="11770" x="6921500" y="5422900"/>
          <p14:tracePt t="11771" x="6913563" y="5414963"/>
          <p14:tracePt t="11787" x="6865938" y="5359400"/>
          <p14:tracePt t="11788" x="6865938" y="5351463"/>
          <p14:tracePt t="11803" x="6842125" y="5302250"/>
          <p14:tracePt t="11804" x="6842125" y="5294313"/>
          <p14:tracePt t="11805" x="6834188" y="5294313"/>
          <p14:tracePt t="11806" x="6834188" y="5286375"/>
          <p14:tracePt t="11820" x="6818313" y="5230813"/>
          <p14:tracePt t="11821" x="6818313" y="5222875"/>
          <p14:tracePt t="11837" x="6784975" y="5127625"/>
          <p14:tracePt t="11838" x="6784975" y="5119688"/>
          <p14:tracePt t="11854" x="6761163" y="5040313"/>
          <p14:tracePt t="11854" x="6761163" y="5032375"/>
          <p14:tracePt t="11870" x="6745288" y="4959350"/>
          <p14:tracePt t="11871" x="6737350" y="4935538"/>
          <p14:tracePt t="11887" x="6721475" y="4864100"/>
          <p14:tracePt t="11888" x="6721475" y="4848225"/>
          <p14:tracePt t="11904" x="6705600" y="4729163"/>
          <p14:tracePt t="11920" x="6705600" y="4633913"/>
          <p14:tracePt t="11921" x="6705600" y="4608513"/>
          <p14:tracePt t="11938" x="6705600" y="4529138"/>
          <p14:tracePt t="11938" x="6705600" y="4521200"/>
          <p14:tracePt t="11939" x="6705600" y="4513263"/>
          <p14:tracePt t="11954" x="6705600" y="4441825"/>
          <p14:tracePt t="11971" x="6705600" y="4362450"/>
          <p14:tracePt t="11972" x="6705600" y="4346575"/>
          <p14:tracePt t="11987" x="6713538" y="4273550"/>
          <p14:tracePt t="11988" x="6713538" y="4265613"/>
          <p14:tracePt t="12004" x="6713538" y="4194175"/>
          <p14:tracePt t="12020" x="6713538" y="4138613"/>
          <p14:tracePt t="12021" x="6713538" y="4122738"/>
          <p14:tracePt t="12037" x="6713538" y="4075113"/>
          <p14:tracePt t="12054" x="6721475" y="4043363"/>
          <p14:tracePt t="12070" x="6729413" y="4011613"/>
          <p14:tracePt t="12071" x="6729413" y="3995738"/>
          <p14:tracePt t="12087" x="6737350" y="3956050"/>
          <p14:tracePt t="12088" x="6745288" y="3956050"/>
          <p14:tracePt t="12103" x="6761163" y="3906838"/>
          <p14:tracePt t="12104" x="6761163" y="3898900"/>
          <p14:tracePt t="12121" x="6777038" y="3835400"/>
          <p14:tracePt t="12137" x="6794500" y="3771900"/>
          <p14:tracePt t="12154" x="6810375" y="3708400"/>
          <p14:tracePt t="12155" x="6818313" y="3708400"/>
          <p14:tracePt t="12170" x="6826250" y="3668713"/>
          <p14:tracePt t="12171" x="6826250" y="3660775"/>
          <p14:tracePt t="12187" x="6842125" y="3621088"/>
          <p14:tracePt t="12188" x="6842125" y="3613150"/>
          <p14:tracePt t="12203" x="6850063" y="3587750"/>
          <p14:tracePt t="12221" x="6858000" y="3563938"/>
          <p14:tracePt t="12237" x="6865938" y="3532188"/>
          <p14:tracePt t="12254" x="6881813" y="3500438"/>
          <p14:tracePt t="12255" x="6881813" y="3492500"/>
          <p14:tracePt t="12270" x="6889750" y="3460750"/>
          <p14:tracePt t="12271" x="6897688" y="3452813"/>
          <p14:tracePt t="12272" x="6897688" y="3444875"/>
          <p14:tracePt t="12287" x="6913563" y="3413125"/>
          <p14:tracePt t="12288" x="6921500" y="3405188"/>
          <p14:tracePt t="12304" x="6937375" y="3365500"/>
          <p14:tracePt t="12305" x="6937375" y="3357563"/>
          <p14:tracePt t="12320" x="6969125" y="3317875"/>
          <p14:tracePt t="12337" x="7000875" y="3278188"/>
          <p14:tracePt t="12354" x="7024688" y="3244850"/>
          <p14:tracePt t="12355" x="7032625" y="3244850"/>
          <p14:tracePt t="12370" x="7056438" y="3213100"/>
          <p14:tracePt t="12387" x="7088188" y="3189288"/>
          <p14:tracePt t="12388" x="7088188" y="3181350"/>
          <p14:tracePt t="12404" x="7127875" y="3157538"/>
          <p14:tracePt t="12405" x="7135813" y="3149600"/>
          <p14:tracePt t="12420" x="7192963" y="3125788"/>
          <p14:tracePt t="12437" x="7256463" y="3101975"/>
          <p14:tracePt t="12438" x="7264400" y="3101975"/>
          <p14:tracePt t="12439" x="7272338" y="3101975"/>
          <p14:tracePt t="12454" x="7327900" y="3086100"/>
          <p14:tracePt t="12455" x="7335838" y="3086100"/>
          <p14:tracePt t="12470" x="7391400" y="3070225"/>
          <p14:tracePt t="12471" x="7399338" y="3070225"/>
          <p14:tracePt t="12487" x="7439025" y="3062288"/>
          <p14:tracePt t="12504" x="7462838" y="3054350"/>
          <p14:tracePt t="12504" x="7470775" y="3054350"/>
          <p14:tracePt t="12521" x="7478713" y="3046413"/>
          <p14:tracePt t="12521" x="7486650" y="3046413"/>
          <p14:tracePt t="12537" x="7504113" y="3046413"/>
          <p14:tracePt t="12554" x="7527925" y="3046413"/>
          <p14:tracePt t="12571" x="7567613" y="3046413"/>
          <p14:tracePt t="12587" x="7599363" y="3046413"/>
          <p14:tracePt t="12604" x="7631113" y="3046413"/>
          <p14:tracePt t="12605" x="7639050" y="3046413"/>
          <p14:tracePt t="12620" x="7654925" y="3062288"/>
          <p14:tracePt t="12621" x="7662863" y="3062288"/>
          <p14:tracePt t="12637" x="7678738" y="3070225"/>
          <p14:tracePt t="12654" x="7694613" y="3086100"/>
          <p14:tracePt t="12671" x="7734300" y="3117850"/>
          <p14:tracePt t="12672" x="7734300" y="3125788"/>
          <p14:tracePt t="12688" x="7789863" y="3173413"/>
          <p14:tracePt t="12689" x="7797800" y="3189288"/>
          <p14:tracePt t="12704" x="7870825" y="3262313"/>
          <p14:tracePt t="12705" x="7878763" y="3270250"/>
          <p14:tracePt t="12706" x="7886700" y="3278188"/>
          <p14:tracePt t="12707" x="7894638" y="3286125"/>
          <p14:tracePt t="12721" x="7974013" y="3373438"/>
          <p14:tracePt t="12737" x="8061325" y="3460750"/>
          <p14:tracePt t="12738" x="8061325" y="3468688"/>
          <p14:tracePt t="12754" x="8132763" y="3532188"/>
          <p14:tracePt t="12755" x="8140700" y="3540125"/>
          <p14:tracePt t="12771" x="8180388" y="3579813"/>
          <p14:tracePt t="12772" x="8180388" y="3587750"/>
          <p14:tracePt t="12787" x="8205788" y="3621088"/>
          <p14:tracePt t="12804" x="8213725" y="3668713"/>
          <p14:tracePt t="12821" x="8229600" y="3724275"/>
          <p14:tracePt t="12822" x="8229600" y="3732213"/>
          <p14:tracePt t="12822" x="8229600" y="3740150"/>
          <p14:tracePt t="12838" x="8237538" y="3811588"/>
          <p14:tracePt t="12854" x="8253413" y="3883025"/>
          <p14:tracePt t="12871" x="8261350" y="3938588"/>
          <p14:tracePt t="12872" x="8261350" y="3948113"/>
          <p14:tracePt t="12887" x="8261350" y="3987800"/>
          <p14:tracePt t="12904" x="8269288" y="4019550"/>
          <p14:tracePt t="12921" x="8269288" y="4043363"/>
          <p14:tracePt t="12921" x="8269288" y="4051300"/>
          <p14:tracePt t="12937" x="8269288" y="4075113"/>
          <p14:tracePt t="12954" x="8277225" y="4106863"/>
          <p14:tracePt t="12970" x="8285163" y="4154488"/>
          <p14:tracePt t="12971" x="8293100" y="4162425"/>
          <p14:tracePt t="12988" x="8301038" y="4233863"/>
          <p14:tracePt t="12988" x="8301038" y="4241800"/>
          <p14:tracePt t="12989" x="8301038" y="4249738"/>
          <p14:tracePt t="13004" x="8301038" y="4322763"/>
          <p14:tracePt t="13005" x="8308975" y="4338638"/>
          <p14:tracePt t="13021" x="8316913" y="4402138"/>
          <p14:tracePt t="13022" x="8316913" y="4410075"/>
          <p14:tracePt t="13037" x="8316913" y="4465638"/>
          <p14:tracePt t="13054" x="8324850" y="4497388"/>
          <p14:tracePt t="13070" x="8324850" y="4529138"/>
          <p14:tracePt t="13071" x="8324850" y="4537075"/>
          <p14:tracePt t="13087" x="8324850" y="4568825"/>
          <p14:tracePt t="13103" x="8324850" y="4600575"/>
          <p14:tracePt t="13104" x="8324850" y="4608513"/>
          <p14:tracePt t="13120" x="8316913" y="4657725"/>
          <p14:tracePt t="13121" x="8308975" y="4665663"/>
          <p14:tracePt t="13137" x="8301038" y="4729163"/>
          <p14:tracePt t="13153" x="8285163" y="4800600"/>
          <p14:tracePt t="13154" x="8285163" y="4808538"/>
          <p14:tracePt t="13170" x="8277225" y="4864100"/>
          <p14:tracePt t="13171" x="8269288" y="4872038"/>
          <p14:tracePt t="13187" x="8269288" y="4919663"/>
          <p14:tracePt t="13204" x="8261350" y="4967288"/>
          <p14:tracePt t="13205" x="8261350" y="4976813"/>
          <p14:tracePt t="13221" x="8261350" y="5016500"/>
          <p14:tracePt t="13221" x="8261350" y="5024438"/>
          <p14:tracePt t="13237" x="8253413" y="5072063"/>
          <p14:tracePt t="13238" x="8253413" y="5080000"/>
          <p14:tracePt t="13254" x="8245475" y="5135563"/>
          <p14:tracePt t="13270" x="8237538" y="5183188"/>
          <p14:tracePt t="13271" x="8237538" y="5191125"/>
          <p14:tracePt t="13287" x="8229600" y="5238750"/>
          <p14:tracePt t="13288" x="8229600" y="5246688"/>
          <p14:tracePt t="13304" x="8221663" y="5294313"/>
          <p14:tracePt t="13321" x="8213725" y="5335588"/>
          <p14:tracePt t="13337" x="8205788" y="5359400"/>
          <p14:tracePt t="13353" x="8197850" y="5375275"/>
          <p14:tracePt t="13370" x="8180388" y="5399088"/>
          <p14:tracePt t="13387" x="8172450" y="5422900"/>
          <p14:tracePt t="13388" x="8172450" y="5430838"/>
          <p14:tracePt t="13404" x="8172450" y="5438775"/>
          <p14:tracePt t="13421" x="8164513" y="5454650"/>
          <p14:tracePt t="13441" x="8164513" y="5462588"/>
          <p14:tracePt t="13947" x="8156575" y="5462588"/>
          <p14:tracePt t="13953" x="8148638" y="5462588"/>
          <p14:tracePt t="13962" x="8140700" y="5462588"/>
          <p14:tracePt t="13972" x="8132763" y="5462588"/>
          <p14:tracePt t="13987" x="8124825" y="5446713"/>
          <p14:tracePt t="14003" x="8101013" y="5446713"/>
          <p14:tracePt t="14021" x="8093075" y="5438775"/>
          <p14:tracePt t="14037" x="8085138" y="5438775"/>
          <p14:tracePt t="17666" x="8077200" y="5438775"/>
          <p14:tracePt t="17668" x="8077200" y="5430838"/>
          <p14:tracePt t="17671" x="8069263" y="5422900"/>
          <p14:tracePt t="17671" x="8061325" y="5414963"/>
          <p14:tracePt t="17687" x="7934325" y="5319713"/>
          <p14:tracePt t="17688" x="7918450" y="5310188"/>
          <p14:tracePt t="17704" x="7599363" y="5135563"/>
          <p14:tracePt t="17705" x="7575550" y="5119688"/>
          <p14:tracePt t="17721" x="7177088" y="4927600"/>
          <p14:tracePt t="17737" x="6626225" y="4665663"/>
          <p14:tracePt t="17738" x="6578600" y="4641850"/>
          <p14:tracePt t="17739" x="6562725" y="4641850"/>
          <p14:tracePt t="17754" x="5932488" y="4265613"/>
          <p14:tracePt t="17754" x="5884863" y="4233863"/>
          <p14:tracePt t="17755" x="5837238" y="4202113"/>
          <p14:tracePt t="17770" x="5119688" y="3740150"/>
          <p14:tracePt t="17771" x="5014913" y="3668713"/>
          <p14:tracePt t="17787" x="4202113" y="3141663"/>
          <p14:tracePt t="17788" x="4130675" y="3094038"/>
          <p14:tracePt t="17804" x="3460750" y="2663825"/>
          <p14:tracePt t="17805" x="3413125" y="2640013"/>
          <p14:tracePt t="17820" x="2982913" y="2376488"/>
          <p14:tracePt t="17821" x="2933700" y="2352675"/>
          <p14:tracePt t="17837" x="2703513" y="2192338"/>
          <p14:tracePt t="17838" x="2679700" y="2176463"/>
          <p14:tracePt t="17854" x="2574925" y="2089150"/>
          <p14:tracePt t="17870" x="2551113" y="2065338"/>
          <p14:tracePt t="17924" x="2551113" y="2057400"/>
          <p14:tracePt t="17928" x="2543175" y="2057400"/>
          <p14:tracePt t="17937" x="2527300" y="2033588"/>
          <p14:tracePt t="17938" x="2527300" y="2025650"/>
          <p14:tracePt t="17953" x="2471738" y="1946275"/>
          <p14:tracePt t="17954" x="2471738" y="1938338"/>
          <p14:tracePt t="17971" x="2400300" y="1833563"/>
          <p14:tracePt t="17971" x="2392363" y="1817688"/>
          <p14:tracePt t="17972" x="2376488" y="1809750"/>
          <p14:tracePt t="17987" x="2273300" y="1674813"/>
          <p14:tracePt t="17988" x="2255838" y="1658938"/>
          <p14:tracePt t="18004" x="2057400" y="1482725"/>
          <p14:tracePt t="18005" x="2049463" y="1466850"/>
          <p14:tracePt t="18021" x="1833563" y="1323975"/>
          <p14:tracePt t="18022" x="1793875" y="1308100"/>
          <p14:tracePt t="18037" x="1595438" y="1204913"/>
          <p14:tracePt t="18038" x="1579563" y="1195388"/>
          <p14:tracePt t="18053" x="1411288" y="1123950"/>
          <p14:tracePt t="18054" x="1403350" y="1123950"/>
          <p14:tracePt t="18055" x="1395413" y="1123950"/>
          <p14:tracePt t="18056" x="1387475" y="1116013"/>
          <p14:tracePt t="18070" x="1316038" y="1084263"/>
          <p14:tracePt t="18071" x="1308100" y="1084263"/>
          <p14:tracePt t="18087" x="1252538" y="1052513"/>
          <p14:tracePt t="18088" x="1244600" y="1052513"/>
          <p14:tracePt t="18103" x="1187450" y="1036638"/>
          <p14:tracePt t="18104" x="1179513" y="1036638"/>
          <p14:tracePt t="18121" x="1147763" y="1028700"/>
          <p14:tracePt t="18121" x="1139825" y="1028700"/>
          <p14:tracePt t="18122" x="1139825" y="1020763"/>
          <p14:tracePt t="18137" x="1108075" y="1020763"/>
          <p14:tracePt t="18154" x="1068388" y="1012825"/>
          <p14:tracePt t="18170" x="1028700" y="996950"/>
          <p14:tracePt t="18171" x="1020763" y="989013"/>
          <p14:tracePt t="18187" x="965200" y="965200"/>
          <p14:tracePt t="18188" x="957263" y="965200"/>
          <p14:tracePt t="18204" x="877888" y="917575"/>
          <p14:tracePt t="18205" x="868363" y="917575"/>
          <p14:tracePt t="18221" x="781050" y="852488"/>
          <p14:tracePt t="18221" x="773113" y="844550"/>
          <p14:tracePt t="18237" x="693738" y="781050"/>
          <p14:tracePt t="18254" x="614363" y="709613"/>
          <p14:tracePt t="18255" x="614363" y="701675"/>
          <p14:tracePt t="18256" x="606425" y="701675"/>
          <p14:tracePt t="18270" x="558800" y="646113"/>
          <p14:tracePt t="18271" x="558800" y="630238"/>
          <p14:tracePt t="18287" x="501650" y="558800"/>
          <p14:tracePt t="18288" x="493713" y="550863"/>
          <p14:tracePt t="18288" x="493713" y="542925"/>
          <p14:tracePt t="18303" x="422275" y="446088"/>
          <p14:tracePt t="18304" x="414338" y="446088"/>
          <p14:tracePt t="18305" x="406400" y="438150"/>
          <p14:tracePt t="18320" x="303213" y="319088"/>
          <p14:tracePt t="18321" x="287338" y="303213"/>
          <p14:tracePt t="18337" x="184150" y="200025"/>
          <p14:tracePt t="18338" x="166688" y="184150"/>
          <p14:tracePt t="18354" x="87313" y="119063"/>
          <p14:tracePt t="18354" x="87313" y="111125"/>
          <p14:tracePt t="18355" x="79375" y="103188"/>
          <p14:tracePt t="18371" x="39688" y="63500"/>
          <p14:tracePt t="18387" x="15875" y="31750"/>
          <p14:tracePt t="18388" x="7938" y="31750"/>
        </p14:tracePtLst>
      </p14:laserTraceLst>
    </p:ext>
  </p:extLs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57E34F-F0C0-7169-131D-8B9301A32397}"/>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08C8ACB-2E21-F38B-A9A7-C3B064157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1F3CBF-856F-DE04-1501-9767D3BB38D0}"/>
              </a:ext>
            </a:extLst>
          </p:cNvPr>
          <p:cNvSpPr>
            <a:spLocks noGrp="1"/>
          </p:cNvSpPr>
          <p:nvPr>
            <p:ph type="title"/>
          </p:nvPr>
        </p:nvSpPr>
        <p:spPr>
          <a:xfrm>
            <a:off x="455773" y="872972"/>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A3A0D888-F35E-66FF-CE08-48626EEC65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ABB98908-B1BC-8BCD-75C4-6606AF226E62}"/>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ABB98908-B1BC-8BCD-75C4-6606AF226E62}"/>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6B8CD984-BEEA-E493-423B-1ED4F22CB529}"/>
              </a:ext>
            </a:extLst>
          </p:cNvPr>
          <p:cNvSpPr txBox="1"/>
          <p:nvPr/>
        </p:nvSpPr>
        <p:spPr>
          <a:xfrm>
            <a:off x="5334014" y="0"/>
            <a:ext cx="6402214" cy="6740307"/>
          </a:xfrm>
          <a:prstGeom prst="rect">
            <a:avLst/>
          </a:prstGeom>
          <a:noFill/>
        </p:spPr>
        <p:txBody>
          <a:bodyPr wrap="square" rtlCol="0">
            <a:spAutoFit/>
          </a:bodyPr>
          <a:lstStyle/>
          <a:p>
            <a:r>
              <a:rPr lang="en-IN" sz="2400" dirty="0"/>
              <a:t>The Problem with this method:</a:t>
            </a:r>
          </a:p>
          <a:p>
            <a:pPr marL="342900" indent="-342900">
              <a:buFont typeface="Arial" panose="020B0604020202020204" pitchFamily="34" charset="0"/>
              <a:buChar char="•"/>
            </a:pPr>
            <a:r>
              <a:rPr lang="en-IN" sz="2400" dirty="0"/>
              <a:t>The calculation load .</a:t>
            </a:r>
          </a:p>
          <a:p>
            <a:pPr marL="342900" indent="-342900">
              <a:buFont typeface="Arial" panose="020B0604020202020204" pitchFamily="34" charset="0"/>
              <a:buChar char="•"/>
            </a:pPr>
            <a:r>
              <a:rPr lang="en-IN" sz="2400" dirty="0"/>
              <a:t>As we see the hyperplane we are seeing is just a 2d plane which is also misclassifying some points .</a:t>
            </a:r>
          </a:p>
          <a:p>
            <a:pPr marL="342900" indent="-342900">
              <a:buFont typeface="Arial" panose="020B0604020202020204" pitchFamily="34" charset="0"/>
              <a:buChar char="•"/>
            </a:pPr>
            <a:r>
              <a:rPr lang="en-IN" sz="2400" dirty="0"/>
              <a:t>So to find the perfect plane </a:t>
            </a:r>
            <a:r>
              <a:rPr lang="en-GB" sz="2400" b="0" i="0" dirty="0">
                <a:solidFill>
                  <a:srgbClr val="242424"/>
                </a:solidFill>
                <a:effectLst/>
                <a:latin typeface="sohne"/>
              </a:rPr>
              <a:t>we would need to take each point in the dataset as a reference each time and find the distance of all other points with respect to that point.</a:t>
            </a:r>
          </a:p>
          <a:p>
            <a:pPr marL="342900" indent="-342900">
              <a:buFont typeface="Arial" panose="020B0604020202020204" pitchFamily="34" charset="0"/>
              <a:buChar char="•"/>
            </a:pPr>
            <a:r>
              <a:rPr lang="en-IN" sz="2400" b="0" i="0" dirty="0">
                <a:solidFill>
                  <a:srgbClr val="242424"/>
                </a:solidFill>
                <a:effectLst/>
                <a:latin typeface="sohne"/>
              </a:rPr>
              <a:t>n*(n-1)/2 distances</a:t>
            </a:r>
            <a:r>
              <a:rPr lang="en-GB" sz="2400" dirty="0">
                <a:solidFill>
                  <a:srgbClr val="242424"/>
                </a:solidFill>
                <a:latin typeface="sohne"/>
              </a:rPr>
              <a:t> would be calculated</a:t>
            </a:r>
          </a:p>
          <a:p>
            <a:pPr marL="342900" indent="-342900">
              <a:buFont typeface="Arial" panose="020B0604020202020204" pitchFamily="34" charset="0"/>
              <a:buChar char="•"/>
            </a:pPr>
            <a:r>
              <a:rPr lang="en-GB" sz="2400" b="0" i="0" dirty="0">
                <a:solidFill>
                  <a:srgbClr val="242424"/>
                </a:solidFill>
                <a:effectLst/>
                <a:latin typeface="sohne"/>
              </a:rPr>
              <a:t>The time complexity of a square root is </a:t>
            </a:r>
            <a:r>
              <a:rPr lang="en-GB" sz="2400" b="0" i="1" dirty="0">
                <a:solidFill>
                  <a:srgbClr val="242424"/>
                </a:solidFill>
                <a:effectLst/>
                <a:latin typeface="sohne"/>
              </a:rPr>
              <a:t>O(log(n))</a:t>
            </a:r>
            <a:r>
              <a:rPr lang="en-GB" sz="2400" b="0" i="0" dirty="0">
                <a:solidFill>
                  <a:srgbClr val="242424"/>
                </a:solidFill>
                <a:effectLst/>
                <a:latin typeface="sohne"/>
              </a:rPr>
              <a:t> and for power, addition is </a:t>
            </a:r>
            <a:r>
              <a:rPr lang="en-GB" sz="2400" b="0" i="1" dirty="0">
                <a:solidFill>
                  <a:srgbClr val="242424"/>
                </a:solidFill>
                <a:effectLst/>
                <a:latin typeface="sohne"/>
              </a:rPr>
              <a:t>O(1)</a:t>
            </a:r>
            <a:r>
              <a:rPr lang="en-GB" sz="2400" b="0" i="0" dirty="0">
                <a:solidFill>
                  <a:srgbClr val="242424"/>
                </a:solidFill>
                <a:effectLst/>
                <a:latin typeface="sohne"/>
              </a:rPr>
              <a:t>. Thus to do n*(n-1)/2 total calculations we would need </a:t>
            </a:r>
            <a:r>
              <a:rPr lang="en-GB" sz="2400" b="0" i="1" dirty="0">
                <a:solidFill>
                  <a:srgbClr val="242424"/>
                </a:solidFill>
                <a:effectLst/>
                <a:latin typeface="sohne"/>
              </a:rPr>
              <a:t>O(n²log(n))</a:t>
            </a:r>
            <a:r>
              <a:rPr lang="en-GB" sz="2400" b="0" i="0" dirty="0">
                <a:solidFill>
                  <a:srgbClr val="242424"/>
                </a:solidFill>
                <a:effectLst/>
                <a:latin typeface="sohne"/>
              </a:rPr>
              <a:t> time complexity.</a:t>
            </a:r>
            <a:endParaRPr lang="en-IN" sz="2400" dirty="0"/>
          </a:p>
          <a:p>
            <a:endParaRPr lang="en-IN" sz="2400" dirty="0"/>
          </a:p>
          <a:p>
            <a:br>
              <a:rPr lang="en-IN" sz="2400" dirty="0"/>
            </a:br>
            <a:endParaRPr lang="en-IN" sz="2400" dirty="0"/>
          </a:p>
          <a:p>
            <a:endParaRPr lang="en-IN" sz="2400" dirty="0"/>
          </a:p>
        </p:txBody>
      </p:sp>
      <p:pic>
        <p:nvPicPr>
          <p:cNvPr id="5" name="Picture 4">
            <a:extLst>
              <a:ext uri="{FF2B5EF4-FFF2-40B4-BE49-F238E27FC236}">
                <a16:creationId xmlns:a16="http://schemas.microsoft.com/office/drawing/2014/main" id="{86337CF4-E14C-09FE-AC10-1AF38FA3266E}"/>
              </a:ext>
            </a:extLst>
          </p:cNvPr>
          <p:cNvPicPr>
            <a:picLocks noChangeAspect="1"/>
          </p:cNvPicPr>
          <p:nvPr/>
        </p:nvPicPr>
        <p:blipFill>
          <a:blip r:embed="rId6">
            <a:extLst>
              <a:ext uri="{28A0092B-C50C-407E-A947-70E740481C1C}">
                <a14:useLocalDpi xmlns:a14="http://schemas.microsoft.com/office/drawing/2010/main" val="0"/>
              </a:ext>
            </a:extLst>
          </a:blip>
          <a:srcRect l="24601" t="14600" r="14293" b="17271"/>
          <a:stretch/>
        </p:blipFill>
        <p:spPr>
          <a:xfrm>
            <a:off x="328156" y="2867846"/>
            <a:ext cx="4677701" cy="3911420"/>
          </a:xfrm>
          <a:prstGeom prst="rect">
            <a:avLst/>
          </a:prstGeom>
        </p:spPr>
      </p:pic>
      <p:cxnSp>
        <p:nvCxnSpPr>
          <p:cNvPr id="7" name="Straight Connector 6">
            <a:extLst>
              <a:ext uri="{FF2B5EF4-FFF2-40B4-BE49-F238E27FC236}">
                <a16:creationId xmlns:a16="http://schemas.microsoft.com/office/drawing/2014/main" id="{83DCC20C-C2B9-C0D3-C3FF-0EA8646950BB}"/>
              </a:ext>
            </a:extLst>
          </p:cNvPr>
          <p:cNvCxnSpPr>
            <a:cxnSpLocks/>
          </p:cNvCxnSpPr>
          <p:nvPr/>
        </p:nvCxnSpPr>
        <p:spPr>
          <a:xfrm flipH="1">
            <a:off x="2037347" y="3000821"/>
            <a:ext cx="425983" cy="2984207"/>
          </a:xfrm>
          <a:prstGeom prst="line">
            <a:avLst/>
          </a:prstGeom>
          <a:ln/>
        </p:spPr>
        <p:style>
          <a:lnRef idx="3">
            <a:schemeClr val="dk1"/>
          </a:lnRef>
          <a:fillRef idx="0">
            <a:schemeClr val="dk1"/>
          </a:fillRef>
          <a:effectRef idx="2">
            <a:schemeClr val="dk1"/>
          </a:effectRef>
          <a:fontRef idx="minor">
            <a:schemeClr val="tx1"/>
          </a:fontRef>
        </p:style>
      </p:cxnSp>
      <p:pic>
        <p:nvPicPr>
          <p:cNvPr id="3" name="Audio 2">
            <a:hlinkClick r:id="" action="ppaction://media"/>
            <a:extLst>
              <a:ext uri="{FF2B5EF4-FFF2-40B4-BE49-F238E27FC236}">
                <a16:creationId xmlns:a16="http://schemas.microsoft.com/office/drawing/2014/main" id="{2B9EF076-4FD4-2F13-34AA-2DF543C8748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389333828"/>
      </p:ext>
    </p:extLst>
  </p:cSld>
  <p:clrMapOvr>
    <a:masterClrMapping/>
  </p:clrMapOvr>
  <mc:AlternateContent xmlns:mc="http://schemas.openxmlformats.org/markup-compatibility/2006">
    <mc:Choice xmlns:p14="http://schemas.microsoft.com/office/powerpoint/2010/main" Requires="p14">
      <p:transition spd="slow" p14:dur="2000" advTm="360"/>
    </mc:Choice>
    <mc:Fallback>
      <p:transition spd="slow" advTm="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A897E60-4360-ED03-2783-2B363F387CB7}"/>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1E4056E-4141-3D83-AEB4-D22DF84D1C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12A42C-8D59-FCD3-B21D-FCE2E9BAAD54}"/>
              </a:ext>
            </a:extLst>
          </p:cNvPr>
          <p:cNvSpPr>
            <a:spLocks noGrp="1"/>
          </p:cNvSpPr>
          <p:nvPr>
            <p:ph type="title"/>
          </p:nvPr>
        </p:nvSpPr>
        <p:spPr>
          <a:xfrm>
            <a:off x="455773" y="872972"/>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81BCFD39-5C1E-21A7-E3C1-0C01934022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34F70BB3-C1CD-4940-E18C-ACE8816E8F8A}"/>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34F70BB3-C1CD-4940-E18C-ACE8816E8F8A}"/>
                  </a:ext>
                </a:extLst>
              </p:cNvPr>
              <p:cNvPicPr/>
              <p:nvPr/>
            </p:nvPicPr>
            <p:blipFill>
              <a:blip r:embed="rId6"/>
              <a:stretch>
                <a:fillRect/>
              </a:stretch>
            </p:blipFill>
            <p:spPr>
              <a:xfrm>
                <a:off x="1726961" y="-576287"/>
                <a:ext cx="20160" cy="18000"/>
              </a:xfrm>
              <a:prstGeom prst="rect">
                <a:avLst/>
              </a:prstGeom>
            </p:spPr>
          </p:pic>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37A669CC-2A6F-145C-4708-A252EA8C27B2}"/>
                  </a:ext>
                </a:extLst>
              </p:cNvPr>
              <p:cNvSpPr txBox="1"/>
              <p:nvPr/>
            </p:nvSpPr>
            <p:spPr>
              <a:xfrm>
                <a:off x="5334014" y="508616"/>
                <a:ext cx="6402214" cy="6370975"/>
              </a:xfrm>
              <a:prstGeom prst="rect">
                <a:avLst/>
              </a:prstGeom>
              <a:noFill/>
            </p:spPr>
            <p:txBody>
              <a:bodyPr wrap="square" rtlCol="0">
                <a:spAutoFit/>
              </a:bodyPr>
              <a:lstStyle/>
              <a:p>
                <a:pPr marL="342900" indent="-342900">
                  <a:buFont typeface="Arial" panose="020B0604020202020204" pitchFamily="34" charset="0"/>
                  <a:buChar char="•"/>
                </a:pPr>
                <a:r>
                  <a:rPr lang="en-IN" sz="2400" dirty="0"/>
                  <a:t>What if a new feature is added which is the function of previous features :</a:t>
                </a:r>
              </a:p>
              <a:p>
                <a:pPr marL="342900" indent="-342900">
                  <a:buFont typeface="Arial" panose="020B0604020202020204" pitchFamily="34" charset="0"/>
                  <a:buChar char="•"/>
                </a:pPr>
                <a:r>
                  <a:rPr lang="en-IN" sz="2400" dirty="0"/>
                  <a:t>We are using a function </a:t>
                </a:r>
              </a:p>
              <a:p>
                <a:r>
                  <a:rPr lang="en-IN" sz="2400" dirty="0"/>
                  <a:t>	f(x) </a:t>
                </a:r>
                <a14:m>
                  <m:oMath xmlns:m="http://schemas.openxmlformats.org/officeDocument/2006/math">
                    <m:r>
                      <a:rPr lang="en-IN" sz="2400" i="1" smtClean="0">
                        <a:latin typeface="Cambria Math" panose="02040503050406030204" pitchFamily="18" charset="0"/>
                      </a:rPr>
                      <m:t>=</m:t>
                    </m:r>
                    <m:r>
                      <a:rPr lang="en-IN" sz="2400" b="0" i="1" smtClean="0">
                        <a:latin typeface="Cambria Math" panose="02040503050406030204" pitchFamily="18" charset="0"/>
                      </a:rPr>
                      <m:t>𝑎</m:t>
                    </m:r>
                    <m:sSup>
                      <m:sSupPr>
                        <m:ctrlPr>
                          <a:rPr lang="en-IN" sz="2400" i="1" smtClean="0">
                            <a:latin typeface="Cambria Math" panose="02040503050406030204" pitchFamily="18" charset="0"/>
                          </a:rPr>
                        </m:ctrlPr>
                      </m:sSupPr>
                      <m:e>
                        <m:r>
                          <a:rPr lang="en-IN" sz="2400" b="0" i="1" smtClean="0">
                            <a:latin typeface="Cambria Math" panose="02040503050406030204" pitchFamily="18" charset="0"/>
                          </a:rPr>
                          <m:t>𝑥</m:t>
                        </m:r>
                      </m:e>
                      <m:sup>
                        <m:r>
                          <a:rPr lang="en-IN" sz="2400" i="1" smtClean="0">
                            <a:latin typeface="Cambria Math" panose="02040503050406030204" pitchFamily="18" charset="0"/>
                          </a:rPr>
                          <m:t>2</m:t>
                        </m:r>
                      </m:sup>
                    </m:sSup>
                  </m:oMath>
                </a14:m>
                <a:r>
                  <a:rPr lang="en-IN" sz="2400" dirty="0"/>
                  <a:t> +b</a:t>
                </a:r>
                <a14:m>
                  <m:oMath xmlns:m="http://schemas.openxmlformats.org/officeDocument/2006/math">
                    <m:sSup>
                      <m:sSupPr>
                        <m:ctrlPr>
                          <a:rPr lang="en-IN" sz="2400" i="1">
                            <a:latin typeface="Cambria Math" panose="02040503050406030204" pitchFamily="18" charset="0"/>
                          </a:rPr>
                        </m:ctrlPr>
                      </m:sSupPr>
                      <m:e>
                        <m:r>
                          <a:rPr lang="en-IN" sz="2400" b="0" i="1" smtClean="0">
                            <a:latin typeface="Cambria Math" panose="02040503050406030204" pitchFamily="18" charset="0"/>
                          </a:rPr>
                          <m:t>𝑦</m:t>
                        </m:r>
                      </m:e>
                      <m:sup>
                        <m:r>
                          <a:rPr lang="en-IN" sz="2400" i="1">
                            <a:latin typeface="Cambria Math" panose="02040503050406030204" pitchFamily="18" charset="0"/>
                          </a:rPr>
                          <m:t>2</m:t>
                        </m:r>
                      </m:sup>
                    </m:sSup>
                  </m:oMath>
                </a14:m>
                <a:r>
                  <a:rPr lang="en-IN" sz="2400" dirty="0"/>
                  <a:t>+ c</a:t>
                </a:r>
                <a14:m>
                  <m:oMath xmlns:m="http://schemas.openxmlformats.org/officeDocument/2006/math">
                    <m:sSup>
                      <m:sSupPr>
                        <m:ctrlPr>
                          <a:rPr lang="en-IN" sz="2400" i="1">
                            <a:latin typeface="Cambria Math" panose="02040503050406030204" pitchFamily="18" charset="0"/>
                          </a:rPr>
                        </m:ctrlPr>
                      </m:sSupPr>
                      <m:e>
                        <m:r>
                          <a:rPr lang="en-IN" sz="2400" b="0" i="1" smtClean="0">
                            <a:latin typeface="Cambria Math" panose="02040503050406030204" pitchFamily="18" charset="0"/>
                          </a:rPr>
                          <m:t>𝑥</m:t>
                        </m:r>
                      </m:e>
                      <m:sup>
                        <m:r>
                          <a:rPr lang="en-IN" sz="2400" i="1">
                            <a:latin typeface="Cambria Math" panose="02040503050406030204" pitchFamily="18" charset="0"/>
                          </a:rPr>
                          <m:t>2</m:t>
                        </m:r>
                      </m:sup>
                    </m:sSup>
                  </m:oMath>
                </a14:m>
                <a:r>
                  <a:rPr lang="en-IN" sz="2400" dirty="0"/>
                  <a:t> </a:t>
                </a:r>
                <a14:m>
                  <m:oMath xmlns:m="http://schemas.openxmlformats.org/officeDocument/2006/math">
                    <m:sSup>
                      <m:sSupPr>
                        <m:ctrlPr>
                          <a:rPr lang="en-IN" sz="2400" i="1">
                            <a:latin typeface="Cambria Math" panose="02040503050406030204" pitchFamily="18" charset="0"/>
                          </a:rPr>
                        </m:ctrlPr>
                      </m:sSupPr>
                      <m:e>
                        <m:r>
                          <a:rPr lang="en-IN" sz="2400" i="1">
                            <a:latin typeface="Cambria Math" panose="02040503050406030204" pitchFamily="18" charset="0"/>
                          </a:rPr>
                          <m:t>𝑦</m:t>
                        </m:r>
                      </m:e>
                      <m:sup>
                        <m:r>
                          <a:rPr lang="en-IN" sz="2400" i="1">
                            <a:latin typeface="Cambria Math" panose="02040503050406030204" pitchFamily="18" charset="0"/>
                          </a:rPr>
                          <m:t>2</m:t>
                        </m:r>
                      </m:sup>
                    </m:sSup>
                  </m:oMath>
                </a14:m>
                <a:endParaRPr lang="en-IN" sz="2400" dirty="0"/>
              </a:p>
              <a:p>
                <a:r>
                  <a:rPr lang="en-IN" sz="2400" dirty="0"/>
                  <a:t>	Where a , b and c are random constants 	and  x and y are initial 2 features.</a:t>
                </a:r>
              </a:p>
              <a:p>
                <a:pPr marL="342900" indent="-342900">
                  <a:buFont typeface="Arial" panose="020B0604020202020204" pitchFamily="34" charset="0"/>
                  <a:buChar char="•"/>
                </a:pPr>
                <a:r>
                  <a:rPr lang="en-GB" sz="2400" dirty="0">
                    <a:latin typeface="sohne"/>
                  </a:rPr>
                  <a:t>So here we see even after doing this we are not getting any thing useful .</a:t>
                </a:r>
              </a:p>
              <a:p>
                <a:pPr marL="342900" indent="-342900">
                  <a:buFont typeface="Arial" panose="020B0604020202020204" pitchFamily="34" charset="0"/>
                  <a:buChar char="•"/>
                </a:pPr>
                <a:r>
                  <a:rPr lang="en-GB" sz="2400" dirty="0">
                    <a:latin typeface="sohne"/>
                  </a:rPr>
                  <a:t>So we do not know what combination of features to take , what degree to choose , so in search of finding the right combination will make us plot it every time which is computationally very expensive .</a:t>
                </a:r>
                <a:endParaRPr lang="en-IN" sz="2400" dirty="0"/>
              </a:p>
              <a:p>
                <a:endParaRPr lang="en-IN" sz="2400" dirty="0"/>
              </a:p>
              <a:p>
                <a:br>
                  <a:rPr lang="en-IN" sz="2400" dirty="0"/>
                </a:br>
                <a:endParaRPr lang="en-IN" sz="2400" dirty="0"/>
              </a:p>
              <a:p>
                <a:endParaRPr lang="en-IN" sz="2400" dirty="0"/>
              </a:p>
            </p:txBody>
          </p:sp>
        </mc:Choice>
        <mc:Fallback xmlns="">
          <p:sp>
            <p:nvSpPr>
              <p:cNvPr id="4" name="TextBox 3">
                <a:extLst>
                  <a:ext uri="{FF2B5EF4-FFF2-40B4-BE49-F238E27FC236}">
                    <a16:creationId xmlns:a16="http://schemas.microsoft.com/office/drawing/2014/main" id="{37A669CC-2A6F-145C-4708-A252EA8C27B2}"/>
                  </a:ext>
                </a:extLst>
              </p:cNvPr>
              <p:cNvSpPr txBox="1">
                <a:spLocks noRot="1" noChangeAspect="1" noMove="1" noResize="1" noEditPoints="1" noAdjustHandles="1" noChangeArrowheads="1" noChangeShapeType="1" noTextEdit="1"/>
              </p:cNvSpPr>
              <p:nvPr/>
            </p:nvSpPr>
            <p:spPr>
              <a:xfrm>
                <a:off x="5334014" y="508616"/>
                <a:ext cx="6402214" cy="6370975"/>
              </a:xfrm>
              <a:prstGeom prst="rect">
                <a:avLst/>
              </a:prstGeom>
              <a:blipFill>
                <a:blip r:embed="rId7"/>
                <a:stretch>
                  <a:fillRect l="-1429" t="-669" r="-2476"/>
                </a:stretch>
              </a:blipFill>
            </p:spPr>
            <p:txBody>
              <a:bodyPr/>
              <a:lstStyle/>
              <a:p>
                <a:r>
                  <a:rPr lang="en-IN">
                    <a:noFill/>
                  </a:rPr>
                  <a:t> </a:t>
                </a:r>
              </a:p>
            </p:txBody>
          </p:sp>
        </mc:Fallback>
      </mc:AlternateContent>
      <p:pic>
        <p:nvPicPr>
          <p:cNvPr id="6" name="Picture 5">
            <a:extLst>
              <a:ext uri="{FF2B5EF4-FFF2-40B4-BE49-F238E27FC236}">
                <a16:creationId xmlns:a16="http://schemas.microsoft.com/office/drawing/2014/main" id="{9D7BFE55-27C9-ED39-4EF3-18F532720F8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5772" y="2690702"/>
            <a:ext cx="4878242" cy="3658682"/>
          </a:xfrm>
          <a:prstGeom prst="rect">
            <a:avLst/>
          </a:prstGeom>
        </p:spPr>
      </p:pic>
      <p:pic>
        <p:nvPicPr>
          <p:cNvPr id="5" name="Audio 4">
            <a:hlinkClick r:id="" action="ppaction://media"/>
            <a:extLst>
              <a:ext uri="{FF2B5EF4-FFF2-40B4-BE49-F238E27FC236}">
                <a16:creationId xmlns:a16="http://schemas.microsoft.com/office/drawing/2014/main" id="{1181F293-D285-7C68-73B1-51F62CE040C3}"/>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034332945"/>
      </p:ext>
    </p:extLst>
  </p:cSld>
  <p:clrMapOvr>
    <a:masterClrMapping/>
  </p:clrMapOvr>
  <mc:AlternateContent xmlns:mc="http://schemas.openxmlformats.org/markup-compatibility/2006">
    <mc:Choice xmlns:p14="http://schemas.microsoft.com/office/powerpoint/2010/main" Requires="p14">
      <p:transition spd="slow" p14:dur="2000" advTm="25075"/>
    </mc:Choice>
    <mc:Fallback>
      <p:transition spd="slow" advTm="250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4276" x="4344988" y="2336800"/>
          <p14:tracePt t="4277" x="4352925" y="2344738"/>
          <p14:tracePt t="4278" x="4362450" y="2344738"/>
          <p14:tracePt t="4293" x="4497388" y="2392363"/>
          <p14:tracePt t="4294" x="4529138" y="2400300"/>
          <p14:tracePt t="4310" x="4895850" y="2535238"/>
          <p14:tracePt t="4311" x="4919663" y="2551113"/>
          <p14:tracePt t="4326" x="5365750" y="2719388"/>
          <p14:tracePt t="4327" x="5397500" y="2727325"/>
          <p14:tracePt t="4343" x="5876925" y="2909888"/>
          <p14:tracePt t="4343" x="5940425" y="2935288"/>
          <p14:tracePt t="4360" x="6523038" y="3141663"/>
          <p14:tracePt t="4360" x="6562725" y="3157538"/>
          <p14:tracePt t="4376" x="6992938" y="3317875"/>
          <p14:tracePt t="4377" x="7032625" y="3341688"/>
          <p14:tracePt t="4393" x="7375525" y="3500438"/>
          <p14:tracePt t="4393" x="7431088" y="3524250"/>
          <p14:tracePt t="4410" x="7646988" y="3676650"/>
          <p14:tracePt t="4410" x="7654925" y="3684588"/>
          <p14:tracePt t="4426" x="7758113" y="3811588"/>
          <p14:tracePt t="4427" x="7766050" y="3827463"/>
          <p14:tracePt t="4443" x="7805738" y="3930650"/>
          <p14:tracePt t="4443" x="7805738" y="3938588"/>
          <p14:tracePt t="4460" x="7805738" y="4027488"/>
          <p14:tracePt t="4460" x="7805738" y="4035425"/>
          <p14:tracePt t="4476" x="7789863" y="4067175"/>
          <p14:tracePt t="4477" x="7789863" y="4075113"/>
          <p14:tracePt t="4492" x="7773988" y="4090988"/>
          <p14:tracePt t="4509" x="7758113" y="4090988"/>
          <p14:tracePt t="4604" x="7758113" y="4098925"/>
          <p14:tracePt t="4615" x="7758113" y="4106863"/>
          <p14:tracePt t="4626" x="7766050" y="4122738"/>
          <p14:tracePt t="4643" x="7789863" y="4162425"/>
          <p14:tracePt t="4644" x="7797800" y="4162425"/>
          <p14:tracePt t="4659" x="7829550" y="4202113"/>
          <p14:tracePt t="4660" x="7839075" y="4210050"/>
          <p14:tracePt t="4676" x="7870825" y="4241800"/>
          <p14:tracePt t="4677" x="7878763" y="4249738"/>
          <p14:tracePt t="4693" x="7910513" y="4281488"/>
          <p14:tracePt t="4693" x="7918450" y="4291013"/>
          <p14:tracePt t="4709" x="7942263" y="4314825"/>
          <p14:tracePt t="4726" x="7958138" y="4322763"/>
          <p14:tracePt t="5250" x="7966075" y="4322763"/>
          <p14:tracePt t="5263" x="7974013" y="4322763"/>
          <p14:tracePt t="5266" x="7974013" y="4314825"/>
          <p14:tracePt t="5276" x="7989888" y="4298950"/>
          <p14:tracePt t="5277" x="7989888" y="4291013"/>
          <p14:tracePt t="5292" x="8005763" y="4225925"/>
          <p14:tracePt t="5293" x="8005763" y="4217988"/>
          <p14:tracePt t="5310" x="8029575" y="4138613"/>
          <p14:tracePt t="5310" x="8029575" y="4130675"/>
          <p14:tracePt t="5326" x="8045450" y="4075113"/>
          <p14:tracePt t="5327" x="8045450" y="4059238"/>
          <p14:tracePt t="5343" x="8061325" y="4011613"/>
          <p14:tracePt t="5359" x="8069263" y="3979863"/>
          <p14:tracePt t="5376" x="8077200" y="3963988"/>
          <p14:tracePt t="5439" x="8077200" y="3956050"/>
          <p14:tracePt t="5446" x="8085138" y="3956050"/>
          <p14:tracePt t="5453" x="8085138" y="3948113"/>
          <p14:tracePt t="5459" x="8085138" y="3938588"/>
          <p14:tracePt t="5476" x="8093075" y="3914775"/>
          <p14:tracePt t="5476" x="8093075" y="3906838"/>
          <p14:tracePt t="5477" x="8101013" y="3906838"/>
          <p14:tracePt t="5492" x="8101013" y="3883025"/>
          <p14:tracePt t="5510" x="8108950" y="3843338"/>
          <p14:tracePt t="5526" x="8108950" y="3835400"/>
          <p14:tracePt t="5527" x="8108950" y="3827463"/>
          <p14:tracePt t="5715" x="8108950" y="3819525"/>
          <p14:tracePt t="5725" x="8108950" y="3811588"/>
          <p14:tracePt t="5738" x="8108950" y="3803650"/>
          <p14:tracePt t="5744" x="8108950" y="3795713"/>
          <p14:tracePt t="5762" x="8108950" y="3787775"/>
          <p14:tracePt t="5869" x="8108950" y="3779838"/>
          <p14:tracePt t="5878" x="8108950" y="3771900"/>
          <p14:tracePt t="5879" x="8101013" y="3771900"/>
          <p14:tracePt t="5893" x="8101013" y="3763963"/>
          <p14:tracePt t="5894" x="8101013" y="3756025"/>
          <p14:tracePt t="5909" x="8093075" y="3748088"/>
          <p14:tracePt t="5926" x="8093075" y="3740150"/>
          <p14:tracePt t="5942" x="8093075" y="3732213"/>
          <p14:tracePt t="5959" x="8093075" y="3724275"/>
          <p14:tracePt t="5976" x="8093075" y="3716338"/>
          <p14:tracePt t="6058" x="8093075" y="3708400"/>
          <p14:tracePt t="6065" x="8093075" y="3700463"/>
          <p14:tracePt t="6093" x="8093075" y="3692525"/>
          <p14:tracePt t="6208" x="8085138" y="3692525"/>
          <p14:tracePt t="6211" x="8085138" y="3684588"/>
          <p14:tracePt t="6226" x="8085138" y="3676650"/>
          <p14:tracePt t="6227" x="8077200" y="3676650"/>
          <p14:tracePt t="6243" x="8077200" y="3668713"/>
          <p14:tracePt t="6259" x="8077200" y="3660775"/>
          <p14:tracePt t="6276" x="8077200" y="3652838"/>
          <p14:tracePt t="6293" x="8069263" y="3644900"/>
          <p14:tracePt t="6309" x="8069263" y="3587750"/>
          <p14:tracePt t="6310" x="8061325" y="3571875"/>
          <p14:tracePt t="6326" x="8045450" y="3492500"/>
          <p14:tracePt t="6327" x="8037513" y="3484563"/>
          <p14:tracePt t="6343" x="8029575" y="3429000"/>
          <p14:tracePt t="6344" x="8021638" y="3421063"/>
          <p14:tracePt t="6360" x="8013700" y="3381375"/>
          <p14:tracePt t="6361" x="8013700" y="3373438"/>
          <p14:tracePt t="6407" x="8013700" y="3381375"/>
          <p14:tracePt t="6414" x="8013700" y="3389313"/>
          <p14:tracePt t="6419" x="8013700" y="3397250"/>
          <p14:tracePt t="6426" x="8013700" y="3405188"/>
          <p14:tracePt t="6443" x="8013700" y="3429000"/>
          <p14:tracePt t="6459" x="8013700" y="3436938"/>
          <p14:tracePt t="6510" x="8013700" y="3429000"/>
          <p14:tracePt t="6517" x="8021638" y="3429000"/>
          <p14:tracePt t="6526" x="8021638" y="3421063"/>
          <p14:tracePt t="6566" x="8029575" y="3421063"/>
          <p14:tracePt t="6569" x="8037513" y="3421063"/>
          <p14:tracePt t="6576" x="8061325" y="3421063"/>
          <p14:tracePt t="6592" x="8156575" y="3444875"/>
          <p14:tracePt t="6593" x="8172450" y="3444875"/>
          <p14:tracePt t="6610" x="8332788" y="3468688"/>
          <p14:tracePt t="6610" x="8348663" y="3468688"/>
          <p14:tracePt t="6626" x="8523288" y="3468688"/>
          <p14:tracePt t="6627" x="8556625" y="3468688"/>
          <p14:tracePt t="6628" x="8564563" y="3468688"/>
          <p14:tracePt t="6643" x="8731250" y="3452813"/>
          <p14:tracePt t="6644" x="8747125" y="3452813"/>
          <p14:tracePt t="6660" x="8907463" y="3429000"/>
          <p14:tracePt t="6660" x="8915400" y="3429000"/>
          <p14:tracePt t="6676" x="9026525" y="3405188"/>
          <p14:tracePt t="6677" x="9034463" y="3405188"/>
          <p14:tracePt t="6693" x="9105900" y="3389313"/>
          <p14:tracePt t="6709" x="9153525" y="3381375"/>
          <p14:tracePt t="6710" x="9161463" y="3381375"/>
          <p14:tracePt t="6726" x="9169400" y="3373438"/>
          <p14:tracePt t="6907" x="9169400" y="3365500"/>
          <p14:tracePt t="7079" x="9161463" y="3365500"/>
          <p14:tracePt t="7084" x="9153525" y="3365500"/>
          <p14:tracePt t="7093" x="9137650" y="3365500"/>
          <p14:tracePt t="7109" x="9082088" y="3357563"/>
          <p14:tracePt t="7126" x="9018588" y="3341688"/>
          <p14:tracePt t="7127" x="9002713" y="3341688"/>
          <p14:tracePt t="7142" x="8907463" y="3302000"/>
          <p14:tracePt t="7143" x="8891588" y="3302000"/>
          <p14:tracePt t="7159" x="8715375" y="3236913"/>
          <p14:tracePt t="7160" x="8707438" y="3236913"/>
          <p14:tracePt t="7161" x="8699500" y="3236913"/>
          <p14:tracePt t="7176" x="8475663" y="3165475"/>
          <p14:tracePt t="7177" x="8443913" y="3149600"/>
          <p14:tracePt t="7193" x="8180388" y="3062288"/>
          <p14:tracePt t="7193" x="8148638" y="3054350"/>
          <p14:tracePt t="7209" x="7902575" y="2943225"/>
          <p14:tracePt t="7210" x="7886700" y="2927350"/>
          <p14:tracePt t="7226" x="7718425" y="2806700"/>
          <p14:tracePt t="7227" x="7694613" y="2782888"/>
          <p14:tracePt t="7243" x="7559675" y="2608263"/>
          <p14:tracePt t="7243" x="7543800" y="2584450"/>
          <p14:tracePt t="7260" x="7431088" y="2384425"/>
          <p14:tracePt t="7261" x="7423150" y="2384425"/>
          <p14:tracePt t="7276" x="7383463" y="2305050"/>
          <p14:tracePt t="7277" x="7383463" y="2297113"/>
          <p14:tracePt t="7293" x="7375525" y="2289175"/>
          <p14:tracePt t="7309" x="7383463" y="2289175"/>
          <p14:tracePt t="7326" x="7446963" y="2305050"/>
          <p14:tracePt t="7327" x="7462838" y="2312988"/>
          <p14:tracePt t="7343" x="7591425" y="2368550"/>
          <p14:tracePt t="7344" x="7607300" y="2376488"/>
          <p14:tracePt t="7359" x="7781925" y="2432050"/>
          <p14:tracePt t="7360" x="7797800" y="2439988"/>
          <p14:tracePt t="7376" x="7942263" y="2447925"/>
          <p14:tracePt t="7377" x="7958138" y="2439988"/>
          <p14:tracePt t="7393" x="8061325" y="2384425"/>
          <p14:tracePt t="7393" x="8077200" y="2368550"/>
          <p14:tracePt t="7409" x="8140700" y="2305050"/>
          <p14:tracePt t="7410" x="8148638" y="2289175"/>
          <p14:tracePt t="7426" x="8189913" y="2241550"/>
          <p14:tracePt t="7443" x="8229600" y="2200275"/>
          <p14:tracePt t="7459" x="8261350" y="2184400"/>
          <p14:tracePt t="7476" x="8285163" y="2176463"/>
          <p14:tracePt t="7493" x="8316913" y="2168525"/>
          <p14:tracePt t="7509" x="8332788" y="2168525"/>
          <p14:tracePt t="7526" x="8340725" y="2168525"/>
          <p14:tracePt t="7563" x="8348663" y="2168525"/>
          <p14:tracePt t="7664" x="8348663" y="2176463"/>
          <p14:tracePt t="8270" x="8348663" y="2184400"/>
          <p14:tracePt t="8272" x="8340725" y="2184400"/>
          <p14:tracePt t="8284" x="8340725" y="2192338"/>
          <p14:tracePt t="8489" x="8332788" y="2192338"/>
          <p14:tracePt t="8496" x="8332788" y="2200275"/>
          <p14:tracePt t="8908" x="8332788" y="2208213"/>
          <p14:tracePt t="9293" x="8332788" y="2216150"/>
          <p14:tracePt t="9310" x="8332788" y="2224088"/>
          <p14:tracePt t="9477" x="8332788" y="2233613"/>
          <p14:tracePt t="9479" x="8332788" y="2241550"/>
          <p14:tracePt t="9509" x="8293100" y="2281238"/>
          <p14:tracePt t="9526" x="8261350" y="2312988"/>
          <p14:tracePt t="9543" x="8213725" y="2344738"/>
          <p14:tracePt t="9543" x="8213725" y="2352675"/>
          <p14:tracePt t="9560" x="8164513" y="2392363"/>
          <p14:tracePt t="9576" x="8132763" y="2432050"/>
          <p14:tracePt t="9593" x="8108950" y="2455863"/>
          <p14:tracePt t="9609" x="8101013" y="2471738"/>
          <p14:tracePt t="9626" x="8093075" y="2487613"/>
          <p14:tracePt t="9627" x="8085138" y="2487613"/>
          <p14:tracePt t="9642" x="8077200" y="2511425"/>
          <p14:tracePt t="9659" x="8053388" y="2543175"/>
          <p14:tracePt t="9676" x="8045450" y="2576513"/>
          <p14:tracePt t="9693" x="8021638" y="2616200"/>
          <p14:tracePt t="9693" x="8021638" y="2624138"/>
          <p14:tracePt t="9709" x="7997825" y="2663825"/>
          <p14:tracePt t="9710" x="7989888" y="2663825"/>
          <p14:tracePt t="9726" x="7974013" y="2695575"/>
          <p14:tracePt t="9727" x="7966075" y="2703513"/>
          <p14:tracePt t="9743" x="7926388" y="2735263"/>
          <p14:tracePt t="9759" x="7886700" y="2759075"/>
          <p14:tracePt t="9760" x="7878763" y="2767013"/>
          <p14:tracePt t="9777" x="7797800" y="2798763"/>
          <p14:tracePt t="9793" x="7662863" y="2886075"/>
          <p14:tracePt t="9794" x="7639050" y="2909888"/>
          <p14:tracePt t="9810" x="7304088" y="3149600"/>
          <p14:tracePt t="9810" x="7256463" y="3189288"/>
          <p14:tracePt t="9826" x="6705600" y="3621088"/>
          <p14:tracePt t="9827" x="6657975" y="3652838"/>
          <p14:tracePt t="9828" x="6626225" y="3684588"/>
          <p14:tracePt t="9843" x="6051550" y="4114800"/>
          <p14:tracePt t="9843" x="5972175" y="4178300"/>
          <p14:tracePt t="9860" x="5365750" y="4600575"/>
          <p14:tracePt t="9861" x="5326063" y="4624388"/>
          <p14:tracePt t="9876" x="4856163" y="4919663"/>
          <p14:tracePt t="9877" x="4792663" y="4951413"/>
          <p14:tracePt t="9878" x="4760913" y="4976813"/>
          <p14:tracePt t="9893" x="4513263" y="5111750"/>
          <p14:tracePt t="9893" x="4489450" y="5119688"/>
          <p14:tracePt t="9909" x="4386263" y="5151438"/>
          <p14:tracePt t="9926" x="4370388" y="5151438"/>
          <p14:tracePt t="9942" x="4370388" y="5143500"/>
          <p14:tracePt t="9959" x="4394200" y="5040313"/>
          <p14:tracePt t="9960" x="4394200" y="5024438"/>
          <p14:tracePt t="9976" x="4410075" y="4927600"/>
          <p14:tracePt t="9977" x="4418013" y="4911725"/>
          <p14:tracePt t="9978" x="4418013" y="4903788"/>
          <p14:tracePt t="9993" x="4441825" y="4816475"/>
          <p14:tracePt t="9993" x="4449763" y="4800600"/>
          <p14:tracePt t="10009" x="4457700" y="4737100"/>
          <p14:tracePt t="10026" x="4465638" y="4705350"/>
          <p14:tracePt t="10043" x="4465638" y="4697413"/>
          <p14:tracePt t="10082" x="4457700" y="4697413"/>
          <p14:tracePt t="10084" x="4449763" y="4697413"/>
          <p14:tracePt t="10093" x="4418013" y="4713288"/>
          <p14:tracePt t="10093" x="4402138" y="4713288"/>
          <p14:tracePt t="10094" x="4402138" y="4721225"/>
          <p14:tracePt t="10109" x="4297363" y="4752975"/>
          <p14:tracePt t="10110" x="4289425" y="4752975"/>
          <p14:tracePt t="10110" x="4281488" y="4760913"/>
          <p14:tracePt t="10126" x="4162425" y="4784725"/>
          <p14:tracePt t="10127" x="4146550" y="4784725"/>
          <p14:tracePt t="10142" x="4019550" y="4792663"/>
          <p14:tracePt t="10143" x="4002088" y="4792663"/>
          <p14:tracePt t="10159" x="3906838" y="4792663"/>
          <p14:tracePt t="10160" x="3890963" y="4792663"/>
          <p14:tracePt t="10176" x="3835400" y="4760913"/>
          <p14:tracePt t="10177" x="3827463" y="4745038"/>
          <p14:tracePt t="10193" x="3787775" y="4697413"/>
          <p14:tracePt t="10193" x="3787775" y="4689475"/>
          <p14:tracePt t="10209" x="3763963" y="4608513"/>
          <p14:tracePt t="10210" x="3763963" y="4592638"/>
          <p14:tracePt t="10226" x="3756025" y="4513263"/>
          <p14:tracePt t="10227" x="3756025" y="4505325"/>
          <p14:tracePt t="10243" x="3748088" y="4433888"/>
          <p14:tracePt t="10259" x="3740150" y="4425950"/>
          <p14:tracePt t="10334" x="3740150" y="4418013"/>
          <p14:tracePt t="10341" x="3748088" y="4418013"/>
          <p14:tracePt t="10360" x="3835400" y="4378325"/>
          <p14:tracePt t="10360" x="3851275" y="4378325"/>
          <p14:tracePt t="10376" x="3986213" y="4354513"/>
          <p14:tracePt t="10377" x="4002088" y="4346575"/>
          <p14:tracePt t="10393" x="4225925" y="4338638"/>
          <p14:tracePt t="10393" x="4249738" y="4338638"/>
          <p14:tracePt t="10409" x="4497388" y="4346575"/>
          <p14:tracePt t="10410" x="4545013" y="4354513"/>
          <p14:tracePt t="10426" x="4752975" y="4425950"/>
          <p14:tracePt t="10427" x="4776788" y="4441825"/>
          <p14:tracePt t="10443" x="4927600" y="4545013"/>
          <p14:tracePt t="10443" x="4935538" y="4560888"/>
          <p14:tracePt t="10459" x="4999038" y="4681538"/>
          <p14:tracePt t="10460" x="5006975" y="4689475"/>
          <p14:tracePt t="10476" x="5006975" y="4840288"/>
          <p14:tracePt t="10477" x="5006975" y="4864100"/>
          <p14:tracePt t="10493" x="4975225" y="5048250"/>
          <p14:tracePt t="10493" x="4967288" y="5080000"/>
          <p14:tracePt t="10510" x="4919663" y="5278438"/>
          <p14:tracePt t="10510" x="4911725" y="5294313"/>
          <p14:tracePt t="10526" x="4856163" y="5462588"/>
          <p14:tracePt t="10527" x="4848225" y="5494338"/>
          <p14:tracePt t="10543" x="4752975" y="5670550"/>
          <p14:tracePt t="10544" x="4745038" y="5686425"/>
          <p14:tracePt t="10544" x="4737100" y="5694363"/>
          <p14:tracePt t="10559" x="4608513" y="5845175"/>
          <p14:tracePt t="10560" x="4600575" y="5853113"/>
          <p14:tracePt t="10561" x="4592638" y="5861050"/>
          <p14:tracePt t="10576" x="4394200" y="6005513"/>
          <p14:tracePt t="10577" x="4378325" y="6013450"/>
          <p14:tracePt t="10593" x="4106863" y="6132513"/>
          <p14:tracePt t="10594" x="4067175" y="6148388"/>
          <p14:tracePt t="10609" x="3748088" y="6275388"/>
          <p14:tracePt t="10610" x="3700463" y="6291263"/>
          <p14:tracePt t="10626" x="3460750" y="6396038"/>
          <p14:tracePt t="10627" x="3429000" y="6419850"/>
          <p14:tracePt t="10643" x="3189288" y="6530975"/>
          <p14:tracePt t="10644" x="3157538" y="6538913"/>
          <p14:tracePt t="10660" x="2949575" y="6626225"/>
          <p14:tracePt t="10660" x="2941638" y="6626225"/>
          <p14:tracePt t="10676" x="2782888" y="6665913"/>
          <p14:tracePt t="10677" x="2759075" y="6665913"/>
          <p14:tracePt t="10678" x="2751138" y="6665913"/>
          <p14:tracePt t="10692" x="2624138" y="6673850"/>
          <p14:tracePt t="10693" x="2616200" y="6673850"/>
          <p14:tracePt t="10709" x="2471738" y="6673850"/>
          <p14:tracePt t="10710" x="2447925" y="6665913"/>
          <p14:tracePt t="10726" x="2328863" y="6626225"/>
          <p14:tracePt t="10727" x="2312988" y="6626225"/>
          <p14:tracePt t="10743" x="2176463" y="6546850"/>
          <p14:tracePt t="10744" x="2168525" y="6546850"/>
          <p14:tracePt t="10759" x="2033588" y="6443663"/>
          <p14:tracePt t="10760" x="2025650" y="6435725"/>
          <p14:tracePt t="10761" x="2017713" y="6427788"/>
          <p14:tracePt t="10776" x="1889125" y="6291263"/>
          <p14:tracePt t="10777" x="1881188" y="6275388"/>
          <p14:tracePt t="10793" x="1793875" y="6148388"/>
          <p14:tracePt t="10793" x="1770063" y="6108700"/>
          <p14:tracePt t="10810" x="1698625" y="5900738"/>
          <p14:tracePt t="10810" x="1690688" y="5884863"/>
          <p14:tracePt t="10826" x="1658938" y="5710238"/>
          <p14:tracePt t="10827" x="1658938" y="5678488"/>
          <p14:tracePt t="10843" x="1651000" y="5446713"/>
          <p14:tracePt t="10844" x="1651000" y="5438775"/>
          <p14:tracePt t="10859" x="1682750" y="5230813"/>
          <p14:tracePt t="10860" x="1682750" y="5207000"/>
          <p14:tracePt t="10861" x="1682750" y="5191125"/>
          <p14:tracePt t="10877" x="1738313" y="5024438"/>
          <p14:tracePt t="10878" x="1738313" y="5016500"/>
          <p14:tracePt t="10893" x="1785938" y="4887913"/>
          <p14:tracePt t="10894" x="1793875" y="4872038"/>
          <p14:tracePt t="10895" x="1801813" y="4872038"/>
          <p14:tracePt t="10910" x="1841500" y="4792663"/>
          <p14:tracePt t="10910" x="1841500" y="4784725"/>
          <p14:tracePt t="10926" x="1897063" y="4713288"/>
          <p14:tracePt t="10927" x="1905000" y="4705350"/>
          <p14:tracePt t="10943" x="1970088" y="4608513"/>
          <p14:tracePt t="10944" x="1978025" y="4592638"/>
          <p14:tracePt t="10959" x="2057400" y="4489450"/>
          <p14:tracePt t="10960" x="2065338" y="4481513"/>
          <p14:tracePt t="10976" x="2144713" y="4394200"/>
          <p14:tracePt t="10977" x="2160588" y="4378325"/>
          <p14:tracePt t="10993" x="2289175" y="4257675"/>
          <p14:tracePt t="10994" x="2297113" y="4249738"/>
          <p14:tracePt t="11009" x="2416175" y="4154488"/>
          <p14:tracePt t="11010" x="2432050" y="4138613"/>
          <p14:tracePt t="11026" x="2543175" y="4051300"/>
          <p14:tracePt t="11042" x="2647950" y="3971925"/>
          <p14:tracePt t="11043" x="2663825" y="3963988"/>
          <p14:tracePt t="11044" x="2663825" y="3956050"/>
          <p14:tracePt t="11060" x="2767013" y="3898900"/>
          <p14:tracePt t="11076" x="2870200" y="3851275"/>
          <p14:tracePt t="11077" x="2886075" y="3843338"/>
          <p14:tracePt t="11093" x="2967038" y="3827463"/>
          <p14:tracePt t="11093" x="2982913" y="3827463"/>
          <p14:tracePt t="11110" x="3094038" y="3811588"/>
          <p14:tracePt t="11126" x="3213100" y="3811588"/>
          <p14:tracePt t="11127" x="3236913" y="3819525"/>
          <p14:tracePt t="11142" x="3373438" y="3851275"/>
          <p14:tracePt t="11143" x="3381375" y="3851275"/>
          <p14:tracePt t="11159" x="3516313" y="3898900"/>
          <p14:tracePt t="11160" x="3532188" y="3906838"/>
          <p14:tracePt t="11176" x="3635375" y="3963988"/>
          <p14:tracePt t="11177" x="3651250" y="3971925"/>
          <p14:tracePt t="11192" x="3732213" y="4027488"/>
          <p14:tracePt t="11193" x="3740150" y="4043363"/>
          <p14:tracePt t="11209" x="3795713" y="4106863"/>
          <p14:tracePt t="11226" x="3859213" y="4217988"/>
          <p14:tracePt t="11227" x="3867150" y="4233863"/>
          <p14:tracePt t="11243" x="3946525" y="4378325"/>
          <p14:tracePt t="11244" x="3954463" y="4402138"/>
          <p14:tracePt t="11259" x="4043363" y="4568825"/>
          <p14:tracePt t="11260" x="4051300" y="4584700"/>
          <p14:tracePt t="11261" x="4059238" y="4600575"/>
          <p14:tracePt t="11276" x="4146550" y="4808538"/>
          <p14:tracePt t="11277" x="4162425" y="4840288"/>
          <p14:tracePt t="11293" x="4225925" y="5064125"/>
          <p14:tracePt t="11293" x="4233863" y="5087938"/>
          <p14:tracePt t="11309" x="4233863" y="5343525"/>
          <p14:tracePt t="11310" x="4233863" y="5367338"/>
          <p14:tracePt t="11311" x="4233863" y="5375275"/>
          <p14:tracePt t="11326" x="4170363" y="5605463"/>
          <p14:tracePt t="11327" x="4138613" y="5653088"/>
          <p14:tracePt t="11328" x="4138613" y="5670550"/>
          <p14:tracePt t="11343" x="4002088" y="5892800"/>
          <p14:tracePt t="11344" x="3994150" y="5916613"/>
          <p14:tracePt t="11360" x="3803650" y="6148388"/>
          <p14:tracePt t="11376" x="3643313" y="6283325"/>
          <p14:tracePt t="11377" x="3619500" y="6299200"/>
          <p14:tracePt t="11392" x="3468688" y="6380163"/>
          <p14:tracePt t="11393" x="3452813" y="6388100"/>
          <p14:tracePt t="11409" x="3276600" y="6427788"/>
          <p14:tracePt t="11410" x="3260725" y="6427788"/>
          <p14:tracePt t="11410" x="3252788" y="6435725"/>
          <p14:tracePt t="11411" x="3236913" y="6435725"/>
          <p14:tracePt t="11426" x="3078163" y="6435725"/>
          <p14:tracePt t="11427" x="3046413" y="6435725"/>
          <p14:tracePt t="11443" x="2838450" y="6380163"/>
          <p14:tracePt t="11443" x="2830513" y="6372225"/>
          <p14:tracePt t="11459" x="2582863" y="6275388"/>
          <p14:tracePt t="11460" x="2551113" y="6259513"/>
          <p14:tracePt t="11476" x="2376488" y="6164263"/>
          <p14:tracePt t="11477" x="2352675" y="6156325"/>
          <p14:tracePt t="11493" x="2216150" y="6069013"/>
          <p14:tracePt t="11494" x="2200275" y="6053138"/>
          <p14:tracePt t="11509" x="2128838" y="5995988"/>
          <p14:tracePt t="11510" x="2120900" y="5995988"/>
          <p14:tracePt t="11526" x="2097088" y="5964238"/>
          <p14:tracePt t="11543" x="2089150" y="5956300"/>
          <p14:tracePt t="11559" x="2081213" y="5940425"/>
          <p14:tracePt t="11576" x="2081213" y="5924550"/>
          <p14:tracePt t="11592" x="2081213" y="5900738"/>
          <p14:tracePt t="11593" x="2081213" y="5892800"/>
          <p14:tracePt t="11609" x="2081213" y="5868988"/>
          <p14:tracePt t="11626" x="2081213" y="5837238"/>
          <p14:tracePt t="11627" x="2081213" y="5829300"/>
          <p14:tracePt t="11643" x="2081213" y="5797550"/>
          <p14:tracePt t="11644" x="2081213" y="5789613"/>
          <p14:tracePt t="11659" x="2097088" y="5757863"/>
          <p14:tracePt t="11676" x="2105025" y="5734050"/>
          <p14:tracePt t="11677" x="2105025" y="5726113"/>
          <p14:tracePt t="14796" x="2112963" y="5726113"/>
          <p14:tracePt t="14798" x="2112963" y="5718175"/>
          <p14:tracePt t="14809" x="2144713" y="5710238"/>
          <p14:tracePt t="14826" x="2216150" y="5694363"/>
          <p14:tracePt t="14843" x="2305050" y="5694363"/>
          <p14:tracePt t="14843" x="2312988" y="5694363"/>
          <p14:tracePt t="14860" x="2447925" y="5694363"/>
          <p14:tracePt t="14860" x="2455863" y="5694363"/>
          <p14:tracePt t="14876" x="2624138" y="5734050"/>
          <p14:tracePt t="14877" x="2655888" y="5734050"/>
          <p14:tracePt t="14892" x="2854325" y="5789613"/>
          <p14:tracePt t="14893" x="2886075" y="5789613"/>
          <p14:tracePt t="14909" x="3101975" y="5845175"/>
          <p14:tracePt t="14910" x="3125788" y="5853113"/>
          <p14:tracePt t="14926" x="3365500" y="5916613"/>
          <p14:tracePt t="14927" x="3421063" y="5932488"/>
          <p14:tracePt t="14942" x="3660775" y="5980113"/>
          <p14:tracePt t="14943" x="3692525" y="5988050"/>
          <p14:tracePt t="14959" x="3954463" y="6037263"/>
          <p14:tracePt t="14960" x="3970338" y="6037263"/>
          <p14:tracePt t="14961" x="3994150" y="6045200"/>
          <p14:tracePt t="14976" x="4225925" y="6069013"/>
          <p14:tracePt t="14977" x="4249738" y="6069013"/>
          <p14:tracePt t="14993" x="4418013" y="6084888"/>
          <p14:tracePt t="14993" x="4441825" y="6084888"/>
          <p14:tracePt t="15010" x="4552950" y="6084888"/>
          <p14:tracePt t="15010" x="4568825" y="6084888"/>
          <p14:tracePt t="15026" x="4632325" y="6084888"/>
          <p14:tracePt t="15043" x="4679950" y="6084888"/>
          <p14:tracePt t="15043" x="4687888" y="6084888"/>
          <p14:tracePt t="15059" x="4705350" y="6084888"/>
          <p14:tracePt t="15076" x="4713288" y="6092825"/>
          <p14:tracePt t="15093" x="4721225" y="6116638"/>
          <p14:tracePt t="15093" x="4729163" y="6116638"/>
          <p14:tracePt t="15110" x="4737100" y="6140450"/>
          <p14:tracePt t="15126" x="4745038" y="6156325"/>
          <p14:tracePt t="15127" x="4745038" y="6164263"/>
          <p14:tracePt t="15142" x="4745038" y="6180138"/>
          <p14:tracePt t="15159" x="4752975" y="6180138"/>
          <p14:tracePt t="15752" x="4760913" y="6180138"/>
          <p14:tracePt t="15757" x="4768850" y="6180138"/>
          <p14:tracePt t="15759" x="4768850" y="6172200"/>
          <p14:tracePt t="15760" x="4776788" y="6172200"/>
          <p14:tracePt t="15776" x="4824413" y="6148388"/>
          <p14:tracePt t="15776" x="4832350" y="6148388"/>
          <p14:tracePt t="15793" x="4895850" y="6108700"/>
          <p14:tracePt t="15793" x="4903788" y="6100763"/>
          <p14:tracePt t="15809" x="5030788" y="6021388"/>
          <p14:tracePt t="15810" x="5046663" y="6013450"/>
          <p14:tracePt t="15826" x="5230813" y="5900738"/>
          <p14:tracePt t="15827" x="5262563" y="5876925"/>
          <p14:tracePt t="15843" x="5565775" y="5694363"/>
          <p14:tracePt t="15844" x="5581650" y="5694363"/>
          <p14:tracePt t="15859" x="5868988" y="5502275"/>
          <p14:tracePt t="15860" x="5900738" y="5470525"/>
          <p14:tracePt t="15861" x="5916613" y="5454650"/>
          <p14:tracePt t="15876" x="6180138" y="5238750"/>
          <p14:tracePt t="15877" x="6203950" y="5222875"/>
          <p14:tracePt t="15878" x="6219825" y="5214938"/>
          <p14:tracePt t="15893" x="6402388" y="5040313"/>
          <p14:tracePt t="15893" x="6410325" y="5032375"/>
          <p14:tracePt t="15894" x="6410325" y="5024438"/>
          <p14:tracePt t="15909" x="6483350" y="4943475"/>
          <p14:tracePt t="15910" x="6491288" y="4935538"/>
          <p14:tracePt t="15926" x="6507163" y="4887913"/>
          <p14:tracePt t="15943" x="6507163" y="4856163"/>
          <p14:tracePt t="15987" x="6499225" y="4848225"/>
          <p14:tracePt t="15996" x="6491288" y="4848225"/>
          <p14:tracePt t="16014" x="6483350" y="4848225"/>
          <p14:tracePt t="16022" x="6483350" y="4840288"/>
          <p14:tracePt t="16027" x="6475413" y="4840288"/>
          <p14:tracePt t="16043" x="6459538" y="4840288"/>
          <p14:tracePt t="16059" x="6442075" y="4832350"/>
          <p14:tracePt t="16076" x="6418263" y="4824413"/>
          <p14:tracePt t="16093" x="6402388" y="4808538"/>
          <p14:tracePt t="16110" x="6362700" y="4752975"/>
          <p14:tracePt t="16126" x="6315075" y="4657725"/>
          <p14:tracePt t="16127" x="6315075" y="4649788"/>
          <p14:tracePt t="16143" x="6283325" y="4481513"/>
          <p14:tracePt t="16144" x="6283325" y="4473575"/>
          <p14:tracePt t="16159" x="6267450" y="4354513"/>
          <p14:tracePt t="16176" x="6259513" y="4273550"/>
          <p14:tracePt t="16177" x="6259513" y="4265613"/>
          <p14:tracePt t="16193" x="6251575" y="4210050"/>
          <p14:tracePt t="16209" x="6251575" y="4138613"/>
          <p14:tracePt t="16210" x="6251575" y="4122738"/>
          <p14:tracePt t="16226" x="6251575" y="4019550"/>
          <p14:tracePt t="16227" x="6251575" y="4011613"/>
          <p14:tracePt t="16242" x="6259513" y="3890963"/>
          <p14:tracePt t="16243" x="6259513" y="3875088"/>
          <p14:tracePt t="16244" x="6267450" y="3867150"/>
          <p14:tracePt t="16259" x="6283325" y="3779838"/>
          <p14:tracePt t="16260" x="6283325" y="3771900"/>
          <p14:tracePt t="16261" x="6283325" y="3763963"/>
          <p14:tracePt t="16276" x="6307138" y="3692525"/>
          <p14:tracePt t="16293" x="6330950" y="3644900"/>
          <p14:tracePt t="16309" x="6354763" y="3636963"/>
          <p14:tracePt t="16326" x="6362700" y="3636963"/>
          <p14:tracePt t="16343" x="6370638" y="3660775"/>
          <p14:tracePt t="16360" x="6370638" y="3692525"/>
          <p14:tracePt t="16360" x="6370638" y="3700463"/>
          <p14:tracePt t="16376" x="6378575" y="3708400"/>
          <p14:tracePt t="22717" x="6378575" y="3716338"/>
          <p14:tracePt t="22720" x="6370638" y="3724275"/>
          <p14:tracePt t="22726" x="6354763" y="3724275"/>
          <p14:tracePt t="22727" x="6354763" y="3732213"/>
          <p14:tracePt t="22743" x="6291263" y="3756025"/>
          <p14:tracePt t="22743" x="6283325" y="3756025"/>
          <p14:tracePt t="22759" x="6164263" y="3787775"/>
          <p14:tracePt t="22760" x="6156325" y="3787775"/>
          <p14:tracePt t="22776" x="5972175" y="3827463"/>
          <p14:tracePt t="22777" x="5964238" y="3827463"/>
          <p14:tracePt t="22777" x="5948363" y="3827463"/>
          <p14:tracePt t="22793" x="5692775" y="3875088"/>
          <p14:tracePt t="22794" x="5676900" y="3883025"/>
          <p14:tracePt t="22794" x="5661025" y="3883025"/>
          <p14:tracePt t="22809" x="5430838" y="3922713"/>
          <p14:tracePt t="22810" x="5397500" y="3922713"/>
          <p14:tracePt t="22826" x="5207000" y="3963988"/>
          <p14:tracePt t="22843" x="5022850" y="4003675"/>
          <p14:tracePt t="22843" x="4999038" y="4011613"/>
          <p14:tracePt t="22859" x="4840288" y="4051300"/>
          <p14:tracePt t="22876" x="4632325" y="4106863"/>
          <p14:tracePt t="22877" x="4616450" y="4106863"/>
          <p14:tracePt t="22878" x="4600575" y="4114800"/>
          <p14:tracePt t="22893" x="4449763" y="4170363"/>
          <p14:tracePt t="22894" x="4425950" y="4178300"/>
          <p14:tracePt t="22910" x="4281488" y="4233863"/>
          <p14:tracePt t="22911" x="4257675" y="4241800"/>
          <p14:tracePt t="22927" x="4122738" y="4298950"/>
          <p14:tracePt t="22928" x="4106863" y="4298950"/>
          <p14:tracePt t="22943" x="4035425" y="4322763"/>
          <p14:tracePt t="22944" x="4019550" y="4322763"/>
          <p14:tracePt t="22959" x="3978275" y="4338638"/>
          <p14:tracePt t="22976" x="3962400" y="4338638"/>
          <p14:tracePt t="22993" x="3946525" y="4346575"/>
          <p14:tracePt t="23010" x="3930650" y="4346575"/>
          <p14:tracePt t="23011" x="3922713" y="4346575"/>
          <p14:tracePt t="23026" x="3906838" y="4346575"/>
          <p14:tracePt t="23027" x="3898900" y="4346575"/>
          <p14:tracePt t="23043" x="3867150" y="4338638"/>
          <p14:tracePt t="23044" x="3859213" y="4338638"/>
          <p14:tracePt t="23059" x="3827463" y="4314825"/>
          <p14:tracePt t="23076" x="3771900" y="4265613"/>
          <p14:tracePt t="23077" x="3763963" y="4265613"/>
          <p14:tracePt t="23077" x="3756025" y="4257675"/>
          <p14:tracePt t="23093" x="3635375" y="4154488"/>
          <p14:tracePt t="23094" x="3627438" y="4146550"/>
          <p14:tracePt t="23109" x="3476625" y="4035425"/>
          <p14:tracePt t="23110" x="3468688" y="4027488"/>
          <p14:tracePt t="23111" x="3444875" y="4019550"/>
          <p14:tracePt t="23126" x="3252788" y="3890963"/>
          <p14:tracePt t="23127" x="3244850" y="3883025"/>
          <p14:tracePt t="23127" x="3236913" y="3875088"/>
          <p14:tracePt t="23128" x="3221038" y="3867150"/>
          <p14:tracePt t="23143" x="3054350" y="3763963"/>
          <p14:tracePt t="23143" x="3038475" y="3748088"/>
          <p14:tracePt t="23159" x="2862263" y="3621088"/>
          <p14:tracePt t="23160" x="2838450" y="3595688"/>
          <p14:tracePt t="23176" x="2695575" y="3444875"/>
          <p14:tracePt t="23177" x="2679700" y="3436938"/>
          <p14:tracePt t="23178" x="2671763" y="3421063"/>
          <p14:tracePt t="23193" x="2511425" y="3221038"/>
          <p14:tracePt t="23193" x="2479675" y="3173413"/>
          <p14:tracePt t="23194" x="2463800" y="3157538"/>
          <p14:tracePt t="23209" x="2232025" y="2862263"/>
          <p14:tracePt t="23210" x="2224088" y="2846388"/>
          <p14:tracePt t="23210" x="2208213" y="2814638"/>
          <p14:tracePt t="23211" x="2184400" y="2790825"/>
          <p14:tracePt t="23226" x="1897063" y="2432050"/>
          <p14:tracePt t="23227" x="1873250" y="2400300"/>
          <p14:tracePt t="23243" x="1571625" y="2041525"/>
          <p14:tracePt t="23244" x="1554163" y="2017713"/>
          <p14:tracePt t="23259" x="1308100" y="1746250"/>
          <p14:tracePt t="23260" x="1292225" y="1722438"/>
          <p14:tracePt t="23276" x="1155700" y="1530350"/>
          <p14:tracePt t="23277" x="1147763" y="1530350"/>
          <p14:tracePt t="23293" x="1044575" y="1371600"/>
          <p14:tracePt t="23294" x="1044575" y="1355725"/>
          <p14:tracePt t="23310" x="973138" y="1220788"/>
          <p14:tracePt t="23326" x="933450" y="1123950"/>
          <p14:tracePt t="23327" x="933450" y="1116013"/>
          <p14:tracePt t="23328" x="933450" y="1108075"/>
          <p14:tracePt t="23343" x="893763" y="1020763"/>
          <p14:tracePt t="23343" x="885825" y="1012825"/>
          <p14:tracePt t="23359" x="836613" y="925513"/>
          <p14:tracePt t="23376" x="788988" y="862013"/>
          <p14:tracePt t="23377" x="781050" y="852488"/>
          <p14:tracePt t="23392" x="749300" y="820738"/>
          <p14:tracePt t="23393" x="741363" y="812800"/>
          <p14:tracePt t="23409" x="709613" y="796925"/>
          <p14:tracePt t="23426" x="677863" y="781050"/>
          <p14:tracePt t="23427" x="677863" y="773113"/>
          <p14:tracePt t="23443" x="638175" y="749300"/>
          <p14:tracePt t="23443" x="630238" y="741363"/>
          <p14:tracePt t="23459" x="558800" y="677863"/>
          <p14:tracePt t="23476" x="454025" y="590550"/>
          <p14:tracePt t="23493" x="327025" y="493713"/>
          <p14:tracePt t="23494" x="311150" y="477838"/>
          <p14:tracePt t="23510" x="192088" y="398463"/>
          <p14:tracePt t="23510" x="184150" y="390525"/>
          <p14:tracePt t="23526" x="95250" y="334963"/>
          <p14:tracePt t="23543" x="23813" y="287338"/>
          <p14:tracePt t="23544" x="23813" y="279400"/>
        </p14:tracePtLst>
      </p14:laserTraceLst>
    </p:ext>
  </p:extLs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7B2874E-FDF5-255C-3A6E-E9D3D81C2135}"/>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FF972AC-6782-8999-1B3C-0BA5FD5F99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F1BE17-5697-86B3-3E8B-B9A99117FF2C}"/>
              </a:ext>
            </a:extLst>
          </p:cNvPr>
          <p:cNvSpPr>
            <a:spLocks noGrp="1"/>
          </p:cNvSpPr>
          <p:nvPr>
            <p:ph type="title"/>
          </p:nvPr>
        </p:nvSpPr>
        <p:spPr>
          <a:xfrm>
            <a:off x="455773" y="872972"/>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124FA355-0394-CE1B-0B03-EC40EDE36C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F7B64261-7A71-BDF7-0C4E-79554F65D1A4}"/>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F7B64261-7A71-BDF7-0C4E-79554F65D1A4}"/>
                  </a:ext>
                </a:extLst>
              </p:cNvPr>
              <p:cNvPicPr/>
              <p:nvPr/>
            </p:nvPicPr>
            <p:blipFill>
              <a:blip r:embed="rId6"/>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95E7A314-1FE9-743B-0131-6B5905AFDE9B}"/>
              </a:ext>
            </a:extLst>
          </p:cNvPr>
          <p:cNvSpPr txBox="1"/>
          <p:nvPr/>
        </p:nvSpPr>
        <p:spPr>
          <a:xfrm>
            <a:off x="455773" y="3617576"/>
            <a:ext cx="6402214" cy="461665"/>
          </a:xfrm>
          <a:prstGeom prst="rect">
            <a:avLst/>
          </a:prstGeom>
          <a:noFill/>
        </p:spPr>
        <p:txBody>
          <a:bodyPr wrap="square" rtlCol="0">
            <a:spAutoFit/>
          </a:bodyPr>
          <a:lstStyle/>
          <a:p>
            <a:r>
              <a:rPr lang="en-IN" sz="2400" dirty="0"/>
              <a:t>Any Solution?????</a:t>
            </a:r>
          </a:p>
        </p:txBody>
      </p:sp>
      <p:pic>
        <p:nvPicPr>
          <p:cNvPr id="5" name="Audio 4">
            <a:hlinkClick r:id="" action="ppaction://media"/>
            <a:extLst>
              <a:ext uri="{FF2B5EF4-FFF2-40B4-BE49-F238E27FC236}">
                <a16:creationId xmlns:a16="http://schemas.microsoft.com/office/drawing/2014/main" id="{35C3D88D-4040-E541-9376-BCD12D27662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80092897"/>
      </p:ext>
    </p:extLst>
  </p:cSld>
  <p:clrMapOvr>
    <a:masterClrMapping/>
  </p:clrMapOvr>
  <mc:AlternateContent xmlns:mc="http://schemas.openxmlformats.org/markup-compatibility/2006">
    <mc:Choice xmlns:p14="http://schemas.microsoft.com/office/powerpoint/2010/main" Requires="p14">
      <p:transition spd="slow" p14:dur="2000" advTm="3727"/>
    </mc:Choice>
    <mc:Fallback>
      <p:transition spd="slow" advTm="3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C5EA8C8-DBFF-3231-E2B8-359D40D08892}"/>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9219B10-CDEB-251C-C318-F02ABF59E9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BC951C-16DB-F1D9-52C2-F9D38F0775C4}"/>
              </a:ext>
            </a:extLst>
          </p:cNvPr>
          <p:cNvSpPr>
            <a:spLocks noGrp="1"/>
          </p:cNvSpPr>
          <p:nvPr>
            <p:ph type="title"/>
          </p:nvPr>
        </p:nvSpPr>
        <p:spPr>
          <a:xfrm>
            <a:off x="455773" y="872972"/>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0925637A-DD35-172F-BDA3-081A178DE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59B80423-E232-A0A5-FEBE-319F19FF1DDA}"/>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59B80423-E232-A0A5-FEBE-319F19FF1DDA}"/>
                  </a:ext>
                </a:extLst>
              </p:cNvPr>
              <p:cNvPicPr/>
              <p:nvPr/>
            </p:nvPicPr>
            <p:blipFill>
              <a:blip r:embed="rId6"/>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34EEB76B-2F82-BBF4-C5FA-D2B38B1F93AC}"/>
              </a:ext>
            </a:extLst>
          </p:cNvPr>
          <p:cNvSpPr txBox="1"/>
          <p:nvPr/>
        </p:nvSpPr>
        <p:spPr>
          <a:xfrm>
            <a:off x="455773" y="3617576"/>
            <a:ext cx="6402214" cy="461665"/>
          </a:xfrm>
          <a:prstGeom prst="rect">
            <a:avLst/>
          </a:prstGeom>
          <a:noFill/>
        </p:spPr>
        <p:txBody>
          <a:bodyPr wrap="square" rtlCol="0">
            <a:spAutoFit/>
          </a:bodyPr>
          <a:lstStyle/>
          <a:p>
            <a:r>
              <a:rPr lang="en-IN" sz="2400" dirty="0"/>
              <a:t>Mathematics Here for Rescue!!</a:t>
            </a:r>
          </a:p>
        </p:txBody>
      </p:sp>
      <p:pic>
        <p:nvPicPr>
          <p:cNvPr id="5" name="Audio 4">
            <a:hlinkClick r:id="" action="ppaction://media"/>
            <a:extLst>
              <a:ext uri="{FF2B5EF4-FFF2-40B4-BE49-F238E27FC236}">
                <a16:creationId xmlns:a16="http://schemas.microsoft.com/office/drawing/2014/main" id="{B43BE72C-B1DD-C418-6F54-5B20EFE5432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917422260"/>
      </p:ext>
    </p:extLst>
  </p:cSld>
  <p:clrMapOvr>
    <a:masterClrMapping/>
  </p:clrMapOvr>
  <mc:AlternateContent xmlns:mc="http://schemas.openxmlformats.org/markup-compatibility/2006">
    <mc:Choice xmlns:p14="http://schemas.microsoft.com/office/powerpoint/2010/main" Requires="p14">
      <p:transition spd="slow" p14:dur="2000" advTm="786"/>
    </mc:Choice>
    <mc:Fallback>
      <p:transition spd="slow" advTm="7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19AA168-C295-4CD3-25F0-DDCCA65AB024}"/>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0B57BB5-1B52-D7E7-1496-558DBE826C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6BEC79-BB3E-BFA2-BEAF-40FD65F3F836}"/>
              </a:ext>
            </a:extLst>
          </p:cNvPr>
          <p:cNvSpPr>
            <a:spLocks noGrp="1"/>
          </p:cNvSpPr>
          <p:nvPr>
            <p:ph type="title"/>
          </p:nvPr>
        </p:nvSpPr>
        <p:spPr>
          <a:xfrm>
            <a:off x="455773" y="872972"/>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E1F12F3A-E7D5-A986-4715-C4379EFC5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D823F6D4-6D41-5A28-7919-B24372E27C2A}"/>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D823F6D4-6D41-5A28-7919-B24372E27C2A}"/>
                  </a:ext>
                </a:extLst>
              </p:cNvPr>
              <p:cNvPicPr/>
              <p:nvPr/>
            </p:nvPicPr>
            <p:blipFill>
              <a:blip r:embed="rId6"/>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F86F9B57-5A58-EEA3-4A45-0F982959B480}"/>
              </a:ext>
            </a:extLst>
          </p:cNvPr>
          <p:cNvSpPr txBox="1"/>
          <p:nvPr/>
        </p:nvSpPr>
        <p:spPr>
          <a:xfrm>
            <a:off x="455773" y="3629768"/>
            <a:ext cx="6402214" cy="461665"/>
          </a:xfrm>
          <a:prstGeom prst="rect">
            <a:avLst/>
          </a:prstGeom>
          <a:noFill/>
        </p:spPr>
        <p:txBody>
          <a:bodyPr wrap="square" rtlCol="0">
            <a:spAutoFit/>
          </a:bodyPr>
          <a:lstStyle/>
          <a:p>
            <a:r>
              <a:rPr lang="en-IN" sz="2400" b="1" u="sng" dirty="0"/>
              <a:t>Kernel Trick </a:t>
            </a:r>
          </a:p>
        </p:txBody>
      </p:sp>
      <p:pic>
        <p:nvPicPr>
          <p:cNvPr id="5" name="Audio 4">
            <a:hlinkClick r:id="" action="ppaction://media"/>
            <a:extLst>
              <a:ext uri="{FF2B5EF4-FFF2-40B4-BE49-F238E27FC236}">
                <a16:creationId xmlns:a16="http://schemas.microsoft.com/office/drawing/2014/main" id="{5CE6B66E-9373-CD50-B309-DAB043DA8A1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444246311"/>
      </p:ext>
    </p:extLst>
  </p:cSld>
  <p:clrMapOvr>
    <a:masterClrMapping/>
  </p:clrMapOvr>
  <mc:AlternateContent xmlns:mc="http://schemas.openxmlformats.org/markup-compatibility/2006">
    <mc:Choice xmlns:p14="http://schemas.microsoft.com/office/powerpoint/2010/main" Requires="p14">
      <p:transition spd="slow" p14:dur="2000" advTm="1904"/>
    </mc:Choice>
    <mc:Fallback>
      <p:transition spd="slow" advTm="1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EEA7A52-8415-C00E-79EF-88085ACFA6B6}"/>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392E05F-DFBB-A9E4-AD91-0E58C487A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C5C5FB-366E-F63C-AEC9-1AF625B00564}"/>
              </a:ext>
            </a:extLst>
          </p:cNvPr>
          <p:cNvSpPr>
            <a:spLocks noGrp="1"/>
          </p:cNvSpPr>
          <p:nvPr>
            <p:ph type="title"/>
          </p:nvPr>
        </p:nvSpPr>
        <p:spPr>
          <a:xfrm>
            <a:off x="455773" y="872972"/>
            <a:ext cx="5465064" cy="1719072"/>
          </a:xfrm>
        </p:spPr>
        <p:txBody>
          <a:bodyPr anchor="b">
            <a:normAutofit/>
          </a:bodyPr>
          <a:lstStyle/>
          <a:p>
            <a:r>
              <a:rPr lang="en-IN" sz="4000" b="1" dirty="0"/>
              <a:t>Non - Linear SVM</a:t>
            </a:r>
          </a:p>
        </p:txBody>
      </p:sp>
      <p:sp>
        <p:nvSpPr>
          <p:cNvPr id="19" name="sketch line">
            <a:extLst>
              <a:ext uri="{FF2B5EF4-FFF2-40B4-BE49-F238E27FC236}">
                <a16:creationId xmlns:a16="http://schemas.microsoft.com/office/drawing/2014/main" id="{51D64707-B354-A635-622C-E72697178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50307863-E735-F2C3-BAF1-D206FE6A0145}"/>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50307863-E735-F2C3-BAF1-D206FE6A0145}"/>
                  </a:ext>
                </a:extLst>
              </p:cNvPr>
              <p:cNvPicPr/>
              <p:nvPr/>
            </p:nvPicPr>
            <p:blipFill>
              <a:blip r:embed="rId6"/>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E301A496-20EC-CF84-9497-F70433325CCD}"/>
              </a:ext>
            </a:extLst>
          </p:cNvPr>
          <p:cNvSpPr txBox="1"/>
          <p:nvPr/>
        </p:nvSpPr>
        <p:spPr>
          <a:xfrm>
            <a:off x="4942429" y="205654"/>
            <a:ext cx="5798723" cy="5755422"/>
          </a:xfrm>
          <a:prstGeom prst="rect">
            <a:avLst/>
          </a:prstGeom>
          <a:noFill/>
        </p:spPr>
        <p:txBody>
          <a:bodyPr wrap="square" rtlCol="0">
            <a:spAutoFit/>
          </a:bodyPr>
          <a:lstStyle/>
          <a:p>
            <a:r>
              <a:rPr lang="en-IN" sz="1600" b="1" u="sng" dirty="0"/>
              <a:t>Kernel Trick</a:t>
            </a:r>
            <a:br>
              <a:rPr lang="en-IN" sz="1600" dirty="0"/>
            </a:br>
            <a:r>
              <a:rPr lang="en-GB" sz="1600" dirty="0"/>
              <a:t>A Kernel Trick instead of adding another dimension/feature, finds the similarity of the points.</a:t>
            </a:r>
          </a:p>
          <a:p>
            <a:endParaRPr lang="en-GB" sz="1600" dirty="0"/>
          </a:p>
          <a:p>
            <a:r>
              <a:rPr lang="en-GB" sz="1600" dirty="0"/>
              <a:t>Instead of finding f(</a:t>
            </a:r>
            <a:r>
              <a:rPr lang="en-GB" sz="1600" dirty="0" err="1"/>
              <a:t>x,y</a:t>
            </a:r>
            <a:r>
              <a:rPr lang="en-GB" sz="1600" dirty="0"/>
              <a:t>) directly, it computes the similarity of the image of these points. In other words, instead of finding f(x1,y1) and f(x2,y2) we take the points (x1,y1) and (x2,y2) and compute how similar would their outputs be using a function f(</a:t>
            </a:r>
            <a:r>
              <a:rPr lang="en-GB" sz="1600" dirty="0" err="1"/>
              <a:t>x,y</a:t>
            </a:r>
            <a:r>
              <a:rPr lang="en-GB" sz="1600" dirty="0"/>
              <a:t>); where f can be any function on </a:t>
            </a:r>
            <a:r>
              <a:rPr lang="en-GB" sz="1600" dirty="0" err="1"/>
              <a:t>x,y</a:t>
            </a:r>
            <a:r>
              <a:rPr lang="en-GB" sz="1600" dirty="0"/>
              <a:t>.</a:t>
            </a:r>
          </a:p>
          <a:p>
            <a:endParaRPr lang="en-GB" sz="1600" dirty="0"/>
          </a:p>
          <a:p>
            <a:r>
              <a:rPr lang="en-GB" sz="1600" dirty="0"/>
              <a:t>Thus we don’t need to find a suitable set of features here. We find similarity in such a way that it is valid for all sets of features.</a:t>
            </a:r>
          </a:p>
          <a:p>
            <a:endParaRPr lang="en-GB" sz="1600" dirty="0"/>
          </a:p>
          <a:p>
            <a:r>
              <a:rPr lang="en-GB" sz="1600" dirty="0"/>
              <a:t>To calculate the similarity we use the Gaussian function.</a:t>
            </a:r>
          </a:p>
          <a:p>
            <a:endParaRPr lang="en-GB" sz="1600" dirty="0"/>
          </a:p>
          <a:p>
            <a:r>
              <a:rPr lang="en-GB" sz="1600" dirty="0"/>
              <a:t>f(x) = ae^(-(x-b)²/2c²)</a:t>
            </a:r>
          </a:p>
          <a:p>
            <a:endParaRPr lang="en-GB" sz="1600" dirty="0"/>
          </a:p>
          <a:p>
            <a:r>
              <a:rPr lang="en-GB" sz="1600" dirty="0"/>
              <a:t>a : represents the height of the peak of the curve</a:t>
            </a:r>
          </a:p>
          <a:p>
            <a:endParaRPr lang="en-GB" sz="1600" dirty="0"/>
          </a:p>
          <a:p>
            <a:r>
              <a:rPr lang="en-GB" sz="1600" dirty="0"/>
              <a:t>b : represents the position of the centre of the peak</a:t>
            </a:r>
          </a:p>
          <a:p>
            <a:endParaRPr lang="en-GB" sz="1600" dirty="0"/>
          </a:p>
          <a:p>
            <a:r>
              <a:rPr lang="en-GB" sz="1600" dirty="0"/>
              <a:t>c : is the standard deviation of the data</a:t>
            </a:r>
            <a:br>
              <a:rPr lang="en-IN" sz="1600" dirty="0"/>
            </a:br>
            <a:r>
              <a:rPr lang="en-IN" sz="1600" dirty="0"/>
              <a:t> </a:t>
            </a:r>
          </a:p>
        </p:txBody>
      </p:sp>
      <p:pic>
        <p:nvPicPr>
          <p:cNvPr id="6" name="Audio 5">
            <a:hlinkClick r:id="" action="ppaction://media"/>
            <a:extLst>
              <a:ext uri="{FF2B5EF4-FFF2-40B4-BE49-F238E27FC236}">
                <a16:creationId xmlns:a16="http://schemas.microsoft.com/office/drawing/2014/main" id="{FE045716-95D8-3726-F95C-CA111A2A633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413552283"/>
      </p:ext>
    </p:extLst>
  </p:cSld>
  <p:clrMapOvr>
    <a:masterClrMapping/>
  </p:clrMapOvr>
  <mc:AlternateContent xmlns:mc="http://schemas.openxmlformats.org/markup-compatibility/2006">
    <mc:Choice xmlns:p14="http://schemas.microsoft.com/office/powerpoint/2010/main" Requires="p14">
      <p:transition spd="slow" p14:dur="2000" advTm="4938"/>
    </mc:Choice>
    <mc:Fallback>
      <p:transition spd="slow" advTm="49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4514E41-899C-6BE5-4065-5484DB12EE90}"/>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CD2DA39-2C65-7DB3-AEDA-3BED4612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E8906C-EDBD-6AA5-8BD6-3C4D9C2C725C}"/>
              </a:ext>
            </a:extLst>
          </p:cNvPr>
          <p:cNvSpPr>
            <a:spLocks noGrp="1"/>
          </p:cNvSpPr>
          <p:nvPr>
            <p:ph type="title"/>
          </p:nvPr>
        </p:nvSpPr>
        <p:spPr>
          <a:xfrm>
            <a:off x="455773" y="872972"/>
            <a:ext cx="5465064" cy="1719072"/>
          </a:xfrm>
        </p:spPr>
        <p:txBody>
          <a:bodyPr anchor="b">
            <a:normAutofit/>
          </a:bodyPr>
          <a:lstStyle/>
          <a:p>
            <a:r>
              <a:rPr lang="en-IN" sz="4000" b="1" dirty="0"/>
              <a:t>Kernel Trick</a:t>
            </a:r>
          </a:p>
        </p:txBody>
      </p:sp>
      <p:sp>
        <p:nvSpPr>
          <p:cNvPr id="19" name="sketch line">
            <a:extLst>
              <a:ext uri="{FF2B5EF4-FFF2-40B4-BE49-F238E27FC236}">
                <a16:creationId xmlns:a16="http://schemas.microsoft.com/office/drawing/2014/main" id="{72B4D54E-5900-49B2-0116-F088ABB76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CE52E7AD-6AC0-02BF-0500-F164983D238A}"/>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CE52E7AD-6AC0-02BF-0500-F164983D238A}"/>
                  </a:ext>
                </a:extLst>
              </p:cNvPr>
              <p:cNvPicPr/>
              <p:nvPr/>
            </p:nvPicPr>
            <p:blipFill>
              <a:blip r:embed="rId6"/>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94AF3066-CACB-F424-9AB4-767361FA6F14}"/>
              </a:ext>
            </a:extLst>
          </p:cNvPr>
          <p:cNvSpPr txBox="1"/>
          <p:nvPr/>
        </p:nvSpPr>
        <p:spPr>
          <a:xfrm>
            <a:off x="4916303" y="457473"/>
            <a:ext cx="5798723" cy="5755422"/>
          </a:xfrm>
          <a:prstGeom prst="rect">
            <a:avLst/>
          </a:prstGeom>
          <a:noFill/>
        </p:spPr>
        <p:txBody>
          <a:bodyPr wrap="square" rtlCol="0">
            <a:spAutoFit/>
          </a:bodyPr>
          <a:lstStyle/>
          <a:p>
            <a:r>
              <a:rPr lang="en-IN" sz="1600" b="1" u="sng" dirty="0"/>
              <a:t>For example:</a:t>
            </a:r>
          </a:p>
          <a:p>
            <a:r>
              <a:rPr lang="en-GB" sz="1600" b="0" i="0" dirty="0">
                <a:effectLst/>
                <a:latin typeface="-apple-system"/>
              </a:rPr>
              <a:t>x = (x1, x2); y = (y1, y2). Then for the function f(x) = (x1x1, x1x2, x2x1, x2x2), the kernel is K(x, y ) = (&lt;x, y&gt;)^2</a:t>
            </a:r>
          </a:p>
          <a:p>
            <a:endParaRPr lang="en-GB" sz="1600" dirty="0">
              <a:latin typeface="-apple-system"/>
            </a:endParaRPr>
          </a:p>
          <a:p>
            <a:r>
              <a:rPr lang="en-GB" sz="1600" dirty="0">
                <a:latin typeface="-apple-system"/>
              </a:rPr>
              <a:t>So if </a:t>
            </a:r>
            <a:r>
              <a:rPr lang="en-IN" sz="1600" b="0" i="0" dirty="0">
                <a:effectLst/>
                <a:latin typeface="-apple-system"/>
              </a:rPr>
              <a:t>x = (1, 2) ; y = (1, 2) </a:t>
            </a:r>
            <a:br>
              <a:rPr lang="en-IN" sz="1600" dirty="0"/>
            </a:br>
            <a:r>
              <a:rPr lang="en-IN" sz="1600" dirty="0"/>
              <a:t> f(x) = (1,2,2,4)</a:t>
            </a:r>
          </a:p>
          <a:p>
            <a:r>
              <a:rPr lang="en-IN" sz="1600" dirty="0"/>
              <a:t> f(y) = (1,2,2,4)</a:t>
            </a:r>
          </a:p>
          <a:p>
            <a:r>
              <a:rPr lang="en-IN" sz="1600" b="0" i="0" dirty="0">
                <a:effectLst/>
                <a:latin typeface="-apple-system"/>
              </a:rPr>
              <a:t>&lt;f(x), f(y)&gt; = 1+4+4+16 = 25</a:t>
            </a:r>
          </a:p>
          <a:p>
            <a:endParaRPr lang="en-IN" sz="1600" dirty="0">
              <a:latin typeface="-apple-system"/>
            </a:endParaRPr>
          </a:p>
          <a:p>
            <a:r>
              <a:rPr lang="en-IN" sz="1600" dirty="0">
                <a:latin typeface="-apple-system"/>
              </a:rPr>
              <a:t>So here a lot of algebra for mapping f from 2 D to 4 D.</a:t>
            </a:r>
          </a:p>
          <a:p>
            <a:r>
              <a:rPr lang="en-IN" sz="1600" dirty="0">
                <a:latin typeface="-apple-system"/>
              </a:rPr>
              <a:t>So if we try to use the Kernel then :</a:t>
            </a:r>
          </a:p>
          <a:p>
            <a:r>
              <a:rPr lang="en-IN" sz="1600" dirty="0">
                <a:latin typeface="-apple-system"/>
              </a:rPr>
              <a:t>K(</a:t>
            </a:r>
            <a:r>
              <a:rPr lang="en-IN" sz="1600" dirty="0" err="1">
                <a:latin typeface="-apple-system"/>
              </a:rPr>
              <a:t>x,y</a:t>
            </a:r>
            <a:r>
              <a:rPr lang="en-IN" sz="1600" dirty="0">
                <a:latin typeface="-apple-system"/>
              </a:rPr>
              <a:t>) = (1+4)</a:t>
            </a:r>
            <a:r>
              <a:rPr lang="en-GB" sz="1600" b="0" i="0" dirty="0">
                <a:effectLst/>
                <a:latin typeface="-apple-system"/>
              </a:rPr>
              <a:t> ^2</a:t>
            </a:r>
          </a:p>
          <a:p>
            <a:r>
              <a:rPr lang="en-IN" sz="1600" dirty="0">
                <a:latin typeface="-apple-system"/>
              </a:rPr>
              <a:t>           = 25</a:t>
            </a:r>
          </a:p>
          <a:p>
            <a:endParaRPr lang="en-IN" sz="1600" dirty="0">
              <a:latin typeface="-apple-system"/>
            </a:endParaRPr>
          </a:p>
          <a:p>
            <a:r>
              <a:rPr lang="en-IN" sz="1600" dirty="0">
                <a:latin typeface="-apple-system"/>
              </a:rPr>
              <a:t>The same intuition can be done for a data to map it from a lower dimension to a higher dimension (may be infinite!!!)</a:t>
            </a:r>
            <a:br>
              <a:rPr lang="en-IN" sz="1600" dirty="0">
                <a:latin typeface="-apple-system"/>
              </a:rPr>
            </a:br>
            <a:br>
              <a:rPr lang="en-IN" sz="1600" dirty="0">
                <a:latin typeface="-apple-system"/>
              </a:rPr>
            </a:br>
            <a:r>
              <a:rPr lang="en-GB" sz="1600" b="1" i="0" dirty="0">
                <a:effectLst/>
                <a:latin typeface="-apple-system"/>
              </a:rPr>
              <a:t>Why it can also be understood as a measure of similarity:</a:t>
            </a:r>
            <a:br>
              <a:rPr lang="en-GB" sz="1600" b="0" i="0" dirty="0">
                <a:effectLst/>
                <a:latin typeface="-apple-system"/>
              </a:rPr>
            </a:br>
            <a:r>
              <a:rPr lang="en-GB" sz="1600" b="0" i="0" dirty="0">
                <a:effectLst/>
                <a:latin typeface="-apple-system"/>
              </a:rPr>
              <a:t>if we put the definition of kernel above, &lt;f(x), f(y)&gt;, in the context of SVM and feature vectors, it becomes &lt;phi(x), phi(y)&gt;. The inner product means the projection of phi(x) onto phi(y). or colloquially, how much overlap do x and y have in their feature space. In other words, how similar they are.</a:t>
            </a:r>
            <a:endParaRPr lang="en-IN" sz="1600" dirty="0">
              <a:latin typeface="-apple-system"/>
            </a:endParaRPr>
          </a:p>
        </p:txBody>
      </p:sp>
      <p:sp>
        <p:nvSpPr>
          <p:cNvPr id="3" name="TextBox 2">
            <a:extLst>
              <a:ext uri="{FF2B5EF4-FFF2-40B4-BE49-F238E27FC236}">
                <a16:creationId xmlns:a16="http://schemas.microsoft.com/office/drawing/2014/main" id="{6FBBC186-7234-B1D6-5D01-6C24418F915D}"/>
              </a:ext>
            </a:extLst>
          </p:cNvPr>
          <p:cNvSpPr txBox="1"/>
          <p:nvPr/>
        </p:nvSpPr>
        <p:spPr>
          <a:xfrm>
            <a:off x="643278" y="3291840"/>
            <a:ext cx="3478901" cy="369332"/>
          </a:xfrm>
          <a:prstGeom prst="rect">
            <a:avLst/>
          </a:prstGeom>
          <a:noFill/>
        </p:spPr>
        <p:txBody>
          <a:bodyPr wrap="none" rtlCol="0">
            <a:spAutoFit/>
          </a:bodyPr>
          <a:lstStyle/>
          <a:p>
            <a:r>
              <a:rPr lang="en-IN" dirty="0"/>
              <a:t>Lets Understand it a little more …</a:t>
            </a:r>
          </a:p>
        </p:txBody>
      </p:sp>
      <p:pic>
        <p:nvPicPr>
          <p:cNvPr id="7" name="Audio 6">
            <a:hlinkClick r:id="" action="ppaction://media"/>
            <a:extLst>
              <a:ext uri="{FF2B5EF4-FFF2-40B4-BE49-F238E27FC236}">
                <a16:creationId xmlns:a16="http://schemas.microsoft.com/office/drawing/2014/main" id="{EC94CABD-0C4B-35FD-2886-E937298016C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79452718"/>
      </p:ext>
    </p:extLst>
  </p:cSld>
  <p:clrMapOvr>
    <a:masterClrMapping/>
  </p:clrMapOvr>
  <mc:AlternateContent xmlns:mc="http://schemas.openxmlformats.org/markup-compatibility/2006">
    <mc:Choice xmlns:p14="http://schemas.microsoft.com/office/powerpoint/2010/main" Requires="p14">
      <p:transition spd="slow" p14:dur="2000" advTm="37459"/>
    </mc:Choice>
    <mc:Fallback>
      <p:transition spd="slow" advTm="37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44511E-EFCC-0B44-154B-5D6B0A6AB1B7}"/>
              </a:ext>
            </a:extLst>
          </p:cNvPr>
          <p:cNvSpPr>
            <a:spLocks noGrp="1"/>
          </p:cNvSpPr>
          <p:nvPr>
            <p:ph type="title"/>
          </p:nvPr>
        </p:nvSpPr>
        <p:spPr>
          <a:xfrm>
            <a:off x="630936" y="639520"/>
            <a:ext cx="3429000" cy="1719072"/>
          </a:xfrm>
        </p:spPr>
        <p:txBody>
          <a:bodyPr anchor="b">
            <a:normAutofit fontScale="90000"/>
          </a:bodyPr>
          <a:lstStyle/>
          <a:p>
            <a:r>
              <a:rPr lang="en-GB" sz="4600" dirty="0"/>
              <a:t>Breast Cancer Dataset</a:t>
            </a:r>
          </a:p>
        </p:txBody>
      </p:sp>
      <p:sp>
        <p:nvSpPr>
          <p:cNvPr id="1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69A5F05E-3444-C00D-C633-0522BCC46C4B}"/>
              </a:ext>
            </a:extLst>
          </p:cNvPr>
          <p:cNvPicPr>
            <a:picLocks noChangeAspect="1"/>
          </p:cNvPicPr>
          <p:nvPr/>
        </p:nvPicPr>
        <p:blipFill>
          <a:blip r:embed="rId4"/>
          <a:stretch>
            <a:fillRect/>
          </a:stretch>
        </p:blipFill>
        <p:spPr>
          <a:xfrm>
            <a:off x="6096000" y="1080064"/>
            <a:ext cx="5744901" cy="2831292"/>
          </a:xfrm>
          <a:prstGeom prst="rect">
            <a:avLst/>
          </a:prstGeom>
        </p:spPr>
      </p:pic>
      <p:sp>
        <p:nvSpPr>
          <p:cNvPr id="52" name="TextBox 51">
            <a:extLst>
              <a:ext uri="{FF2B5EF4-FFF2-40B4-BE49-F238E27FC236}">
                <a16:creationId xmlns:a16="http://schemas.microsoft.com/office/drawing/2014/main" id="{3D6C6E78-81AF-8F2E-8CB2-4BA3BF3863E6}"/>
              </a:ext>
            </a:extLst>
          </p:cNvPr>
          <p:cNvSpPr txBox="1"/>
          <p:nvPr/>
        </p:nvSpPr>
        <p:spPr>
          <a:xfrm>
            <a:off x="630936" y="2908446"/>
            <a:ext cx="5640729" cy="923330"/>
          </a:xfrm>
          <a:prstGeom prst="rect">
            <a:avLst/>
          </a:prstGeom>
          <a:noFill/>
        </p:spPr>
        <p:txBody>
          <a:bodyPr wrap="square" rtlCol="0">
            <a:spAutoFit/>
          </a:bodyPr>
          <a:lstStyle/>
          <a:p>
            <a:pPr marL="285750" indent="-285750">
              <a:buFont typeface="Arial" panose="020B0604020202020204" pitchFamily="34" charset="0"/>
              <a:buChar char="•"/>
            </a:pPr>
            <a:r>
              <a:rPr lang="en-IN" dirty="0"/>
              <a:t>This is dataset containing the data of tumour </a:t>
            </a:r>
          </a:p>
          <a:p>
            <a:pPr marL="285750" indent="-285750">
              <a:buFont typeface="Arial" panose="020B0604020202020204" pitchFamily="34" charset="0"/>
              <a:buChar char="•"/>
            </a:pPr>
            <a:r>
              <a:rPr lang="en-IN" dirty="0"/>
              <a:t>The target columns tells us if the tumour is malignant or benign</a:t>
            </a:r>
          </a:p>
        </p:txBody>
      </p:sp>
      <p:pic>
        <p:nvPicPr>
          <p:cNvPr id="10" name="Audio 9">
            <a:hlinkClick r:id="" action="ppaction://media"/>
            <a:extLst>
              <a:ext uri="{FF2B5EF4-FFF2-40B4-BE49-F238E27FC236}">
                <a16:creationId xmlns:a16="http://schemas.microsoft.com/office/drawing/2014/main" id="{152512A4-685B-8664-DB02-29E38A77963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564123264"/>
      </p:ext>
    </p:extLst>
  </p:cSld>
  <p:clrMapOvr>
    <a:masterClrMapping/>
  </p:clrMapOvr>
  <mc:AlternateContent xmlns:mc="http://schemas.openxmlformats.org/markup-compatibility/2006">
    <mc:Choice xmlns:p14="http://schemas.microsoft.com/office/powerpoint/2010/main" Requires="p14">
      <p:transition spd="slow" p14:dur="2000" advTm="36433"/>
    </mc:Choice>
    <mc:Fallback>
      <p:transition spd="slow" advTm="36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577" x="12176125" y="3636963"/>
          <p14:tracePt t="578" x="12168188" y="3636963"/>
          <p14:tracePt t="594" x="12080875" y="3676650"/>
          <p14:tracePt t="595" x="12065000" y="3684588"/>
          <p14:tracePt t="611" x="11936413" y="3740150"/>
          <p14:tracePt t="611" x="11920538" y="3748088"/>
          <p14:tracePt t="628" x="11761788" y="3811588"/>
          <p14:tracePt t="629" x="11753850" y="3811588"/>
          <p14:tracePt t="644" x="11633200" y="3851275"/>
          <p14:tracePt t="645" x="11625263" y="3859213"/>
          <p14:tracePt t="661" x="11522075" y="3883025"/>
          <p14:tracePt t="662" x="11506200" y="3883025"/>
          <p14:tracePt t="677" x="11418888" y="3898900"/>
          <p14:tracePt t="678" x="11410950" y="3906838"/>
          <p14:tracePt t="679" x="11403013" y="3906838"/>
          <p14:tracePt t="694" x="11331575" y="3914775"/>
          <p14:tracePt t="695" x="11314113" y="3914775"/>
          <p14:tracePt t="711" x="11226800" y="3922713"/>
          <p14:tracePt t="711" x="11210925" y="3930650"/>
          <p14:tracePt t="728" x="11091863" y="3948113"/>
          <p14:tracePt t="728" x="11075988" y="3948113"/>
          <p14:tracePt t="729" x="11068050" y="3948113"/>
          <p14:tracePt t="744" x="10955338" y="3963988"/>
          <p14:tracePt t="745" x="10931525" y="3963988"/>
          <p14:tracePt t="761" x="10804525" y="3995738"/>
          <p14:tracePt t="777" x="10693400" y="4019550"/>
          <p14:tracePt t="778" x="10685463" y="4027488"/>
          <p14:tracePt t="779" x="10677525" y="4027488"/>
          <p14:tracePt t="794" x="10604500" y="4051300"/>
          <p14:tracePt t="795" x="10588625" y="4059238"/>
          <p14:tracePt t="810" x="10501313" y="4083050"/>
          <p14:tracePt t="811" x="10493375" y="4090988"/>
          <p14:tracePt t="827" x="10310813" y="4130675"/>
          <p14:tracePt t="828" x="10302875" y="4130675"/>
          <p14:tracePt t="829" x="10287000" y="4130675"/>
          <p14:tracePt t="844" x="10079038" y="4162425"/>
          <p14:tracePt t="844" x="10039350" y="4170363"/>
          <p14:tracePt t="861" x="9807575" y="4194175"/>
          <p14:tracePt t="861" x="9767888" y="4202113"/>
          <p14:tracePt t="877" x="9504363" y="4225925"/>
          <p14:tracePt t="878" x="9504363" y="4233863"/>
          <p14:tracePt t="879" x="9488488" y="4233863"/>
          <p14:tracePt t="894" x="9345613" y="4265613"/>
          <p14:tracePt t="895" x="9313863" y="4265613"/>
          <p14:tracePt t="911" x="9217025" y="4291013"/>
          <p14:tracePt t="911" x="9201150" y="4291013"/>
          <p14:tracePt t="927" x="9153525" y="4298950"/>
          <p14:tracePt t="928" x="9145588" y="4298950"/>
          <p14:tracePt t="944" x="9121775" y="4306888"/>
          <p14:tracePt t="961" x="9113838" y="4306888"/>
          <p14:tracePt t="1043" x="9105900" y="4306888"/>
          <p14:tracePt t="1055" x="9097963" y="4306888"/>
          <p14:tracePt t="1064" x="9090025" y="4314825"/>
          <p14:tracePt t="1077" x="9082088" y="4322763"/>
          <p14:tracePt t="1078" x="9074150" y="4322763"/>
          <p14:tracePt t="1147" x="9066213" y="4322763"/>
          <p14:tracePt t="1151" x="9066213" y="4330700"/>
          <p14:tracePt t="1160" x="9034463" y="4354513"/>
          <p14:tracePt t="1177" x="8947150" y="4418013"/>
          <p14:tracePt t="1178" x="8947150" y="4425950"/>
          <p14:tracePt t="1194" x="8850313" y="4497388"/>
          <p14:tracePt t="1195" x="8834438" y="4513263"/>
          <p14:tracePt t="1211" x="8723313" y="4649788"/>
          <p14:tracePt t="1211" x="8715375" y="4673600"/>
          <p14:tracePt t="1212" x="8699500" y="4673600"/>
          <p14:tracePt t="1227" x="8604250" y="4792663"/>
          <p14:tracePt t="1228" x="8604250" y="4800600"/>
          <p14:tracePt t="1244" x="8548688" y="4879975"/>
          <p14:tracePt t="1245" x="8540750" y="4895850"/>
          <p14:tracePt t="1261" x="8507413" y="4951413"/>
          <p14:tracePt t="1261" x="8499475" y="4959350"/>
          <p14:tracePt t="1277" x="8475663" y="4992688"/>
          <p14:tracePt t="1294" x="8459788" y="5008563"/>
          <p14:tracePt t="1295" x="8459788" y="5016500"/>
          <p14:tracePt t="1310" x="8451850" y="5016500"/>
          <p14:tracePt t="1328" x="8435975" y="5032375"/>
          <p14:tracePt t="1344" x="8428038" y="5048250"/>
          <p14:tracePt t="1344" x="8420100" y="5048250"/>
          <p14:tracePt t="1361" x="8404225" y="5087938"/>
          <p14:tracePt t="1361" x="8396288" y="5087938"/>
          <p14:tracePt t="1377" x="8372475" y="5127625"/>
          <p14:tracePt t="1394" x="8332788" y="5183188"/>
          <p14:tracePt t="1395" x="8324850" y="5183188"/>
          <p14:tracePt t="1410" x="8293100" y="5214938"/>
          <p14:tracePt t="1411" x="8285163" y="5222875"/>
          <p14:tracePt t="1427" x="8253413" y="5246688"/>
          <p14:tracePt t="1444" x="8221663" y="5270500"/>
          <p14:tracePt t="1460" x="8189913" y="5302250"/>
          <p14:tracePt t="1461" x="8180388" y="5302250"/>
          <p14:tracePt t="1477" x="8140700" y="5343525"/>
          <p14:tracePt t="1478" x="8132763" y="5343525"/>
          <p14:tracePt t="1494" x="8085138" y="5375275"/>
          <p14:tracePt t="1495" x="8077200" y="5383213"/>
          <p14:tracePt t="1510" x="8045450" y="5399088"/>
          <p14:tracePt t="1511" x="8037513" y="5399088"/>
          <p14:tracePt t="1596" x="8029575" y="5407025"/>
          <p14:tracePt t="1598" x="8021638" y="5407025"/>
          <p14:tracePt t="1610" x="7981950" y="5407025"/>
          <p14:tracePt t="1627" x="7910513" y="5414963"/>
          <p14:tracePt t="1644" x="7870825" y="5414963"/>
          <p14:tracePt t="1661" x="7862888" y="5414963"/>
          <p14:tracePt t="1708" x="7854950" y="5414963"/>
          <p14:tracePt t="1717" x="7847013" y="5414963"/>
          <p14:tracePt t="1727" x="7829550" y="5414963"/>
          <p14:tracePt t="1744" x="7797800" y="5399088"/>
          <p14:tracePt t="1745" x="7789863" y="5399088"/>
          <p14:tracePt t="1761" x="7781925" y="5391150"/>
          <p14:tracePt t="1946" x="7781925" y="5383213"/>
          <p14:tracePt t="1954" x="7781925" y="5375275"/>
          <p14:tracePt t="1961" x="7781925" y="5367338"/>
          <p14:tracePt t="1961" x="7781925" y="5359400"/>
          <p14:tracePt t="1977" x="7773988" y="5335588"/>
          <p14:tracePt t="1978" x="7773988" y="5327650"/>
          <p14:tracePt t="1994" x="7773988" y="5310188"/>
          <p14:tracePt t="1995" x="7766050" y="5310188"/>
          <p14:tracePt t="2075" x="7758113" y="5310188"/>
          <p14:tracePt t="2082" x="7750175" y="5310188"/>
          <p14:tracePt t="2094" x="7742238" y="5310188"/>
          <p14:tracePt t="2111" x="7718425" y="5310188"/>
          <p14:tracePt t="2135" x="7710488" y="5310188"/>
          <p14:tracePt t="2153" x="7702550" y="5310188"/>
          <p14:tracePt t="2160" x="7694613" y="5310188"/>
          <p14:tracePt t="2161" x="7686675" y="5310188"/>
          <p14:tracePt t="2177" x="7599363" y="5278438"/>
          <p14:tracePt t="2178" x="7583488" y="5278438"/>
          <p14:tracePt t="2194" x="7391400" y="5222875"/>
          <p14:tracePt t="2195" x="7367588" y="5222875"/>
          <p14:tracePt t="2211" x="7161213" y="5151438"/>
          <p14:tracePt t="2211" x="7119938" y="5135563"/>
          <p14:tracePt t="2227" x="6913563" y="5064125"/>
          <p14:tracePt t="2228" x="6897688" y="5064125"/>
          <p14:tracePt t="2228" x="6889750" y="5056188"/>
          <p14:tracePt t="2244" x="6705600" y="5008563"/>
          <p14:tracePt t="2245" x="6681788" y="5000625"/>
          <p14:tracePt t="2261" x="6523038" y="4959350"/>
          <p14:tracePt t="2261" x="6507163" y="4951413"/>
          <p14:tracePt t="2277" x="6354763" y="4911725"/>
          <p14:tracePt t="2294" x="6243638" y="4864100"/>
          <p14:tracePt t="2294" x="6227763" y="4856163"/>
          <p14:tracePt t="2295" x="6219825" y="4856163"/>
          <p14:tracePt t="2311" x="6132513" y="4816475"/>
          <p14:tracePt t="2311" x="6124575" y="4816475"/>
          <p14:tracePt t="2327" x="6043613" y="4760913"/>
          <p14:tracePt t="2328" x="6035675" y="4752975"/>
          <p14:tracePt t="2329" x="6027738" y="4752975"/>
          <p14:tracePt t="2344" x="5932488" y="4665663"/>
          <p14:tracePt t="2345" x="5924550" y="4657725"/>
          <p14:tracePt t="2360" x="5797550" y="4537075"/>
          <p14:tracePt t="2361" x="5773738" y="4521200"/>
          <p14:tracePt t="2378" x="5581650" y="4362450"/>
          <p14:tracePt t="2378" x="5565775" y="4346575"/>
          <p14:tracePt t="2394" x="5357813" y="4170363"/>
          <p14:tracePt t="2394" x="5318125" y="4138613"/>
          <p14:tracePt t="2411" x="5064125" y="3930650"/>
          <p14:tracePt t="2411" x="5030788" y="3906838"/>
          <p14:tracePt t="2427" x="4808538" y="3724275"/>
          <p14:tracePt t="2428" x="4792663" y="3724275"/>
          <p14:tracePt t="2428" x="4784725" y="3708400"/>
          <p14:tracePt t="2444" x="4624388" y="3579813"/>
          <p14:tracePt t="2444" x="4608513" y="3571875"/>
          <p14:tracePt t="2461" x="4465638" y="3444875"/>
          <p14:tracePt t="2462" x="4449763" y="3429000"/>
          <p14:tracePt t="2477" x="4329113" y="3294063"/>
          <p14:tracePt t="2478" x="4321175" y="3286125"/>
          <p14:tracePt t="2479" x="4305300" y="3262313"/>
          <p14:tracePt t="2494" x="4178300" y="3078163"/>
          <p14:tracePt t="2495" x="4154488" y="3054350"/>
          <p14:tracePt t="2496" x="4138613" y="3038475"/>
          <p14:tracePt t="2497" x="4138613" y="3022600"/>
          <p14:tracePt t="2511" x="3922713" y="2814638"/>
          <p14:tracePt t="2512" x="3906838" y="2798763"/>
          <p14:tracePt t="2527" x="3595688" y="2576513"/>
          <p14:tracePt t="2528" x="3563938" y="2535238"/>
          <p14:tracePt t="2544" x="3292475" y="2289175"/>
          <p14:tracePt t="2545" x="3284538" y="2289175"/>
          <p14:tracePt t="2560" x="3149600" y="2152650"/>
          <p14:tracePt t="2561" x="3133725" y="2128838"/>
          <p14:tracePt t="2577" x="3022600" y="2033588"/>
          <p14:tracePt t="2594" x="2949575" y="2001838"/>
          <p14:tracePt t="2595" x="2941638" y="1993900"/>
          <p14:tracePt t="2611" x="2878138" y="1993900"/>
          <p14:tracePt t="2627" x="2838450" y="2025650"/>
          <p14:tracePt t="2645" x="2822575" y="2097088"/>
          <p14:tracePt t="2645" x="2822575" y="2105025"/>
          <p14:tracePt t="2660" x="2830513" y="2192338"/>
          <p14:tracePt t="2661" x="2838450" y="2216150"/>
          <p14:tracePt t="2678" x="2886075" y="2336800"/>
          <p14:tracePt t="2678" x="2886075" y="2344738"/>
          <p14:tracePt t="2694" x="2941638" y="2416175"/>
          <p14:tracePt t="2695" x="2941638" y="2424113"/>
          <p14:tracePt t="2710" x="2949575" y="2432050"/>
          <p14:tracePt t="2739" x="2941638" y="2432050"/>
          <p14:tracePt t="2744" x="2941638" y="2424113"/>
          <p14:tracePt t="2744" x="2925763" y="2424113"/>
          <p14:tracePt t="2761" x="2878138" y="2392363"/>
          <p14:tracePt t="2761" x="2870200" y="2392363"/>
          <p14:tracePt t="2777" x="2806700" y="2360613"/>
          <p14:tracePt t="2778" x="2798763" y="2360613"/>
          <p14:tracePt t="2794" x="2711450" y="2336800"/>
          <p14:tracePt t="2795" x="2703513" y="2336800"/>
          <p14:tracePt t="2810" x="2598738" y="2312988"/>
          <p14:tracePt t="2811" x="2582863" y="2312988"/>
          <p14:tracePt t="2827" x="2400300" y="2281238"/>
          <p14:tracePt t="2844" x="2176463" y="2233613"/>
          <p14:tracePt t="2845" x="2144713" y="2216150"/>
          <p14:tracePt t="2861" x="1938338" y="2184400"/>
          <p14:tracePt t="2862" x="1930400" y="2176463"/>
          <p14:tracePt t="2877" x="1801813" y="2160588"/>
          <p14:tracePt t="2878" x="1793875" y="2160588"/>
          <p14:tracePt t="2894" x="1778000" y="2160588"/>
          <p14:tracePt t="3006" x="1785938" y="2160588"/>
          <p14:tracePt t="3007" x="1793875" y="2160588"/>
          <p14:tracePt t="3016" x="1801813" y="2160588"/>
          <p14:tracePt t="3027" x="1809750" y="2160588"/>
          <p14:tracePt t="5652" x="1801813" y="2160588"/>
          <p14:tracePt t="5655" x="1793875" y="2160588"/>
          <p14:tracePt t="5660" x="1778000" y="2160588"/>
          <p14:tracePt t="5677" x="1690688" y="2160588"/>
          <p14:tracePt t="5694" x="1587500" y="2136775"/>
          <p14:tracePt t="5695" x="1562100" y="2136775"/>
          <p14:tracePt t="5711" x="1450975" y="2097088"/>
          <p14:tracePt t="5711" x="1427163" y="2089150"/>
          <p14:tracePt t="5727" x="1323975" y="2049463"/>
          <p14:tracePt t="5728" x="1316038" y="2049463"/>
          <p14:tracePt t="5728" x="1308100" y="2041525"/>
          <p14:tracePt t="5744" x="1203325" y="1993900"/>
          <p14:tracePt t="5745" x="1187450" y="1978025"/>
          <p14:tracePt t="5761" x="1060450" y="1890713"/>
          <p14:tracePt t="5761" x="1044575" y="1890713"/>
          <p14:tracePt t="5777" x="925513" y="1793875"/>
          <p14:tracePt t="5778" x="917575" y="1785938"/>
          <p14:tracePt t="5779" x="909638" y="1778000"/>
          <p14:tracePt t="5794" x="812800" y="1690688"/>
          <p14:tracePt t="5795" x="804863" y="1674813"/>
          <p14:tracePt t="5810" x="741363" y="1619250"/>
          <p14:tracePt t="5811" x="733425" y="1611313"/>
          <p14:tracePt t="5828" x="701675" y="1563688"/>
          <p14:tracePt t="5844" x="677863" y="1530350"/>
          <p14:tracePt t="5861" x="646113" y="1490663"/>
          <p14:tracePt t="5862" x="646113" y="1482725"/>
          <p14:tracePt t="5877" x="614363" y="1435100"/>
          <p14:tracePt t="5894" x="598488" y="1387475"/>
          <p14:tracePt t="5911" x="574675" y="1339850"/>
          <p14:tracePt t="5927" x="558800" y="1284288"/>
          <p14:tracePt t="5928" x="558800" y="1276350"/>
          <p14:tracePt t="5944" x="550863" y="1244600"/>
          <p14:tracePt t="5944" x="550863" y="1236663"/>
          <p14:tracePt t="5960" x="542925" y="1204913"/>
          <p14:tracePt t="5977" x="542925" y="1163638"/>
          <p14:tracePt t="5978" x="542925" y="1155700"/>
          <p14:tracePt t="5978" x="542925" y="1147763"/>
          <p14:tracePt t="5994" x="542925" y="1084263"/>
          <p14:tracePt t="5995" x="542925" y="1068388"/>
          <p14:tracePt t="6011" x="542925" y="996950"/>
          <p14:tracePt t="6011" x="542925" y="981075"/>
          <p14:tracePt t="6027" x="550863" y="925513"/>
          <p14:tracePt t="6028" x="558800" y="917575"/>
          <p14:tracePt t="6044" x="558800" y="877888"/>
          <p14:tracePt t="6044" x="566738" y="869950"/>
          <p14:tracePt t="6061" x="566738" y="836613"/>
          <p14:tracePt t="6077" x="574675" y="804863"/>
          <p14:tracePt t="6094" x="590550" y="781050"/>
          <p14:tracePt t="6110" x="606425" y="765175"/>
          <p14:tracePt t="6111" x="614363" y="757238"/>
          <p14:tracePt t="6127" x="638175" y="741363"/>
          <p14:tracePt t="6144" x="677863" y="725488"/>
          <p14:tracePt t="6145" x="685800" y="725488"/>
          <p14:tracePt t="6161" x="757238" y="701675"/>
          <p14:tracePt t="6161" x="781050" y="701675"/>
          <p14:tracePt t="6177" x="901700" y="677863"/>
          <p14:tracePt t="6178" x="909638" y="677863"/>
          <p14:tracePt t="6179" x="925513" y="677863"/>
          <p14:tracePt t="6194" x="1060450" y="661988"/>
          <p14:tracePt t="6195" x="1084263" y="661988"/>
          <p14:tracePt t="6211" x="1244600" y="646113"/>
          <p14:tracePt t="6212" x="1268413" y="646113"/>
          <p14:tracePt t="6228" x="1427163" y="638175"/>
          <p14:tracePt t="6228" x="1443038" y="638175"/>
          <p14:tracePt t="6229" x="1450975" y="638175"/>
          <p14:tracePt t="6244" x="1562100" y="638175"/>
          <p14:tracePt t="6245" x="1571625" y="638175"/>
          <p14:tracePt t="6261" x="1658938" y="646113"/>
          <p14:tracePt t="6261" x="1666875" y="654050"/>
          <p14:tracePt t="6278" x="1746250" y="693738"/>
          <p14:tracePt t="6294" x="1801813" y="741363"/>
          <p14:tracePt t="6295" x="1809750" y="741363"/>
          <p14:tracePt t="6311" x="1865313" y="820738"/>
          <p14:tracePt t="6327" x="1922463" y="885825"/>
          <p14:tracePt t="6328" x="1922463" y="893763"/>
          <p14:tracePt t="6329" x="1922463" y="901700"/>
          <p14:tracePt t="6344" x="1962150" y="965200"/>
          <p14:tracePt t="6360" x="1985963" y="1028700"/>
          <p14:tracePt t="6361" x="1985963" y="1036638"/>
          <p14:tracePt t="6378" x="2001838" y="1123950"/>
          <p14:tracePt t="6378" x="2001838" y="1131888"/>
          <p14:tracePt t="6394" x="2001838" y="1204913"/>
          <p14:tracePt t="6395" x="2001838" y="1220788"/>
          <p14:tracePt t="6410" x="2001838" y="1300163"/>
          <p14:tracePt t="6427" x="1993900" y="1387475"/>
          <p14:tracePt t="6444" x="1978025" y="1450975"/>
          <p14:tracePt t="6445" x="1978025" y="1458913"/>
          <p14:tracePt t="6460" x="1954213" y="1514475"/>
          <p14:tracePt t="6461" x="1954213" y="1522413"/>
          <p14:tracePt t="6477" x="1938338" y="1587500"/>
          <p14:tracePt t="6478" x="1938338" y="1595438"/>
          <p14:tracePt t="6478" x="1930400" y="1603375"/>
          <p14:tracePt t="6494" x="1897063" y="1674813"/>
          <p14:tracePt t="6495" x="1889125" y="1682750"/>
          <p14:tracePt t="6511" x="1849438" y="1770063"/>
          <p14:tracePt t="6511" x="1841500" y="1778000"/>
          <p14:tracePt t="6512" x="1841500" y="1785938"/>
          <p14:tracePt t="6527" x="1770063" y="1873250"/>
          <p14:tracePt t="6528" x="1762125" y="1881188"/>
          <p14:tracePt t="6544" x="1682750" y="1946275"/>
          <p14:tracePt t="6545" x="1674813" y="1954213"/>
          <p14:tracePt t="6561" x="1603375" y="2001838"/>
          <p14:tracePt t="6561" x="1595438" y="2009775"/>
          <p14:tracePt t="6578" x="1530350" y="2041525"/>
          <p14:tracePt t="6594" x="1490663" y="2065338"/>
          <p14:tracePt t="6595" x="1474788" y="2065338"/>
          <p14:tracePt t="6611" x="1427163" y="2089150"/>
          <p14:tracePt t="6627" x="1371600" y="2105025"/>
          <p14:tracePt t="6628" x="1355725" y="2105025"/>
          <p14:tracePt t="6629" x="1355725" y="2112963"/>
          <p14:tracePt t="6644" x="1268413" y="2120900"/>
          <p14:tracePt t="6660" x="1139825" y="2128838"/>
          <p14:tracePt t="6677" x="996950" y="2128838"/>
          <p14:tracePt t="6678" x="996950" y="2120900"/>
          <p14:tracePt t="6679" x="981075" y="2120900"/>
          <p14:tracePt t="6694" x="877888" y="2105025"/>
          <p14:tracePt t="6695" x="868363" y="2097088"/>
          <p14:tracePt t="6695" x="852488" y="2097088"/>
          <p14:tracePt t="6710" x="765175" y="2081213"/>
          <p14:tracePt t="6711" x="749300" y="2081213"/>
          <p14:tracePt t="6727" x="685800" y="2065338"/>
          <p14:tracePt t="6728" x="677863" y="2065338"/>
          <p14:tracePt t="6744" x="622300" y="2057400"/>
          <p14:tracePt t="6745" x="614363" y="2057400"/>
          <p14:tracePt t="6761" x="558800" y="2057400"/>
          <p14:tracePt t="6761" x="550863" y="2057400"/>
          <p14:tracePt t="6777" x="493713" y="2057400"/>
          <p14:tracePt t="6794" x="438150" y="2057400"/>
          <p14:tracePt t="6810" x="414338" y="2049463"/>
          <p14:tracePt t="6827" x="406400" y="2049463"/>
          <p14:tracePt t="6844" x="398463" y="2033588"/>
          <p14:tracePt t="6861" x="382588" y="1993900"/>
          <p14:tracePt t="6877" x="374650" y="1954213"/>
          <p14:tracePt t="6878" x="366713" y="1938338"/>
          <p14:tracePt t="6894" x="350838" y="1898650"/>
          <p14:tracePt t="6895" x="342900" y="1898650"/>
          <p14:tracePt t="6895" x="342900" y="1890713"/>
          <p14:tracePt t="6910" x="334963" y="1857375"/>
          <p14:tracePt t="6927" x="303213" y="1817688"/>
          <p14:tracePt t="6928" x="303213" y="1801813"/>
          <p14:tracePt t="6944" x="295275" y="1770063"/>
          <p14:tracePt t="6945" x="295275" y="1762125"/>
          <p14:tracePt t="6961" x="287338" y="1722438"/>
          <p14:tracePt t="6961" x="287338" y="1706563"/>
          <p14:tracePt t="6977" x="287338" y="1643063"/>
          <p14:tracePt t="6994" x="303213" y="1579563"/>
          <p14:tracePt t="6995" x="303213" y="1571625"/>
          <p14:tracePt t="7010" x="327025" y="1498600"/>
          <p14:tracePt t="7011" x="327025" y="1490663"/>
          <p14:tracePt t="7027" x="358775" y="1427163"/>
          <p14:tracePt t="7028" x="358775" y="1419225"/>
          <p14:tracePt t="7044" x="398463" y="1347788"/>
          <p14:tracePt t="7045" x="398463" y="1339850"/>
          <p14:tracePt t="7061" x="446088" y="1268413"/>
          <p14:tracePt t="7061" x="454025" y="1260475"/>
          <p14:tracePt t="7078" x="534988" y="1187450"/>
          <p14:tracePt t="7079" x="534988" y="1179513"/>
          <p14:tracePt t="7094" x="622300" y="1116013"/>
          <p14:tracePt t="7095" x="630238" y="1108075"/>
          <p14:tracePt t="7111" x="717550" y="1036638"/>
          <p14:tracePt t="7112" x="725488" y="1028700"/>
          <p14:tracePt t="7127" x="796925" y="989013"/>
          <p14:tracePt t="7128" x="804863" y="981075"/>
          <p14:tracePt t="7144" x="860425" y="949325"/>
          <p14:tracePt t="7145" x="868363" y="941388"/>
          <p14:tracePt t="7160" x="925513" y="925513"/>
          <p14:tracePt t="7178" x="989013" y="917575"/>
          <p14:tracePt t="7178" x="996950" y="917575"/>
          <p14:tracePt t="7194" x="1060450" y="901700"/>
          <p14:tracePt t="7195" x="1068388" y="901700"/>
          <p14:tracePt t="7210" x="1147763" y="901700"/>
          <p14:tracePt t="7227" x="1252538" y="901700"/>
          <p14:tracePt t="7228" x="1260475" y="901700"/>
          <p14:tracePt t="7244" x="1347788" y="909638"/>
          <p14:tracePt t="7244" x="1355725" y="909638"/>
          <p14:tracePt t="7261" x="1435100" y="917575"/>
          <p14:tracePt t="7261" x="1443038" y="925513"/>
          <p14:tracePt t="7277" x="1530350" y="941388"/>
          <p14:tracePt t="7278" x="1538288" y="941388"/>
          <p14:tracePt t="7294" x="1619250" y="973138"/>
          <p14:tracePt t="7295" x="1619250" y="981075"/>
          <p14:tracePt t="7296" x="1627188" y="981075"/>
          <p14:tracePt t="7311" x="1706563" y="1028700"/>
          <p14:tracePt t="7328" x="1785938" y="1116013"/>
          <p14:tracePt t="7328" x="1793875" y="1116013"/>
          <p14:tracePt t="7344" x="1857375" y="1212850"/>
          <p14:tracePt t="7345" x="1857375" y="1220788"/>
          <p14:tracePt t="7346" x="1865313" y="1236663"/>
          <p14:tracePt t="7361" x="1922463" y="1339850"/>
          <p14:tracePt t="7362" x="1922463" y="1347788"/>
          <p14:tracePt t="7377" x="1970088" y="1443038"/>
          <p14:tracePt t="7378" x="1970088" y="1450975"/>
          <p14:tracePt t="7379" x="1970088" y="1458913"/>
          <p14:tracePt t="7394" x="2009775" y="1555750"/>
          <p14:tracePt t="7410" x="2033588" y="1635125"/>
          <p14:tracePt t="7411" x="2041525" y="1643063"/>
          <p14:tracePt t="7427" x="2073275" y="1746250"/>
          <p14:tracePt t="7444" x="2081213" y="1833563"/>
          <p14:tracePt t="7445" x="2081213" y="1849438"/>
          <p14:tracePt t="7446" x="2081213" y="1857375"/>
          <p14:tracePt t="7461" x="2081213" y="1946275"/>
          <p14:tracePt t="7462" x="2081213" y="1962150"/>
          <p14:tracePt t="7477" x="2049463" y="2041525"/>
          <p14:tracePt t="7494" x="2009775" y="2105025"/>
          <p14:tracePt t="7494" x="2001838" y="2112963"/>
          <p14:tracePt t="7511" x="1946275" y="2168525"/>
          <p14:tracePt t="7511" x="1938338" y="2168525"/>
          <p14:tracePt t="7527" x="1857375" y="2216150"/>
          <p14:tracePt t="7528" x="1849438" y="2216150"/>
          <p14:tracePt t="7529" x="1841500" y="2216150"/>
          <p14:tracePt t="7544" x="1746250" y="2249488"/>
          <p14:tracePt t="7545" x="1730375" y="2249488"/>
          <p14:tracePt t="7561" x="1595438" y="2273300"/>
          <p14:tracePt t="7561" x="1571625" y="2281238"/>
          <p14:tracePt t="7578" x="1403350" y="2297113"/>
          <p14:tracePt t="7594" x="1276350" y="2312988"/>
          <p14:tracePt t="7595" x="1260475" y="2312988"/>
          <p14:tracePt t="7611" x="1147763" y="2320925"/>
          <p14:tracePt t="7627" x="1092200" y="2328863"/>
          <p14:tracePt t="7628" x="1084263" y="2328863"/>
          <p14:tracePt t="7628" x="1076325" y="2328863"/>
          <p14:tracePt t="7644" x="1060450" y="2328863"/>
          <p14:tracePt t="7661" x="1052513" y="2328863"/>
          <p14:tracePt t="8127" x="1060450" y="2328863"/>
          <p14:tracePt t="8129" x="1068388" y="2328863"/>
          <p14:tracePt t="8144" x="1123950" y="2328863"/>
          <p14:tracePt t="8145" x="1139825" y="2328863"/>
          <p14:tracePt t="8161" x="1276350" y="2344738"/>
          <p14:tracePt t="8161" x="1292225" y="2352675"/>
          <p14:tracePt t="8177" x="1506538" y="2376488"/>
          <p14:tracePt t="8178" x="1530350" y="2392363"/>
          <p14:tracePt t="8194" x="1809750" y="2432050"/>
          <p14:tracePt t="8195" x="1817688" y="2439988"/>
          <p14:tracePt t="8211" x="2120900" y="2479675"/>
          <p14:tracePt t="8211" x="2136775" y="2487613"/>
          <p14:tracePt t="8227" x="2408238" y="2527300"/>
          <p14:tracePt t="8228" x="2432050" y="2527300"/>
          <p14:tracePt t="8244" x="2616200" y="2566988"/>
          <p14:tracePt t="8245" x="2640013" y="2566988"/>
          <p14:tracePt t="8261" x="2774950" y="2600325"/>
          <p14:tracePt t="8262" x="2782888" y="2608263"/>
          <p14:tracePt t="8277" x="2862263" y="2616200"/>
          <p14:tracePt t="8278" x="2870200" y="2616200"/>
          <p14:tracePt t="8278" x="2870200" y="2624138"/>
          <p14:tracePt t="8279" x="2878138" y="2624138"/>
          <p14:tracePt t="8294" x="2925763" y="2632075"/>
          <p14:tracePt t="8295" x="2933700" y="2632075"/>
          <p14:tracePt t="8311" x="2974975" y="2640013"/>
          <p14:tracePt t="8327" x="2990850" y="2640013"/>
          <p14:tracePt t="8344" x="2998788" y="2640013"/>
          <p14:tracePt t="8361" x="3006725" y="2640013"/>
          <p14:tracePt t="8361" x="3014663" y="2632075"/>
          <p14:tracePt t="8377" x="3022600" y="2624138"/>
          <p14:tracePt t="8394" x="3030538" y="2624138"/>
          <p14:tracePt t="8485" x="3030538" y="2616200"/>
          <p14:tracePt t="8488" x="3038475" y="2616200"/>
          <p14:tracePt t="8500" x="3046413" y="2616200"/>
          <p14:tracePt t="8510" x="3054350" y="2608263"/>
          <p14:tracePt t="8527" x="3062288" y="2600325"/>
          <p14:tracePt t="8544" x="3070225" y="2592388"/>
          <p14:tracePt t="8560" x="3086100" y="2584450"/>
          <p14:tracePt t="8577" x="3101975" y="2576513"/>
          <p14:tracePt t="8594" x="3125788" y="2559050"/>
          <p14:tracePt t="8610" x="3149600" y="2551113"/>
          <p14:tracePt t="8627" x="3173413" y="2543175"/>
          <p14:tracePt t="8644" x="3213100" y="2527300"/>
          <p14:tracePt t="8645" x="3221038" y="2519363"/>
          <p14:tracePt t="8661" x="3300413" y="2495550"/>
          <p14:tracePt t="8661" x="3317875" y="2487613"/>
          <p14:tracePt t="8677" x="3484563" y="2447925"/>
          <p14:tracePt t="8678" x="3492500" y="2447925"/>
          <p14:tracePt t="8679" x="3524250" y="2439988"/>
          <p14:tracePt t="8694" x="3716338" y="2408238"/>
          <p14:tracePt t="8695" x="3756025" y="2408238"/>
          <p14:tracePt t="8711" x="4019550" y="2376488"/>
          <p14:tracePt t="8711" x="4051300" y="2376488"/>
          <p14:tracePt t="8727" x="4329113" y="2360613"/>
          <p14:tracePt t="8728" x="4370388" y="2360613"/>
          <p14:tracePt t="8744" x="4584700" y="2360613"/>
          <p14:tracePt t="8745" x="4608513" y="2368550"/>
          <p14:tracePt t="8761" x="4784725" y="2376488"/>
          <p14:tracePt t="8761" x="4800600" y="2376488"/>
          <p14:tracePt t="8777" x="4935538" y="2392363"/>
          <p14:tracePt t="8778" x="4943475" y="2392363"/>
          <p14:tracePt t="8794" x="5046663" y="2400300"/>
          <p14:tracePt t="8795" x="5056188" y="2400300"/>
          <p14:tracePt t="8796" x="5064125" y="2400300"/>
          <p14:tracePt t="8810" x="5143500" y="2400300"/>
          <p14:tracePt t="8811" x="5151438" y="2400300"/>
          <p14:tracePt t="8827" x="5230813" y="2408238"/>
          <p14:tracePt t="8844" x="5270500" y="2416175"/>
          <p14:tracePt t="8860" x="5278438" y="2416175"/>
          <p14:tracePt t="10810" x="5278438" y="2408238"/>
          <p14:tracePt t="10817" x="5278438" y="2400300"/>
          <p14:tracePt t="10827" x="5262563" y="2392363"/>
          <p14:tracePt t="10844" x="5238750" y="2368550"/>
          <p14:tracePt t="10861" x="5214938" y="2336800"/>
          <p14:tracePt t="10878" x="5183188" y="2289175"/>
          <p14:tracePt t="10894" x="5151438" y="2241550"/>
          <p14:tracePt t="10894" x="5143500" y="2233613"/>
          <p14:tracePt t="10911" x="5111750" y="2192338"/>
          <p14:tracePt t="10927" x="5080000" y="2160588"/>
          <p14:tracePt t="10944" x="5064125" y="2136775"/>
          <p14:tracePt t="10961" x="5056188" y="2128838"/>
          <p14:tracePt t="10977" x="5046663" y="2112963"/>
          <p14:tracePt t="10994" x="5030788" y="2065338"/>
          <p14:tracePt t="11011" x="5030788" y="2009775"/>
          <p14:tracePt t="11027" x="5046663" y="1962150"/>
          <p14:tracePt t="11028" x="5064125" y="1954213"/>
          <p14:tracePt t="11029" x="5064125" y="1946275"/>
          <p14:tracePt t="11044" x="5127625" y="1906588"/>
          <p14:tracePt t="11044" x="5135563" y="1906588"/>
          <p14:tracePt t="11061" x="5246688" y="1865313"/>
          <p14:tracePt t="11061" x="5254625" y="1865313"/>
          <p14:tracePt t="11077" x="5422900" y="1833563"/>
          <p14:tracePt t="11078" x="5430838" y="1825625"/>
          <p14:tracePt t="11079" x="5438775" y="1825625"/>
          <p14:tracePt t="11094" x="5653088" y="1770063"/>
          <p14:tracePt t="11095" x="5692775" y="1754188"/>
          <p14:tracePt t="11111" x="5900738" y="1666875"/>
          <p14:tracePt t="11111" x="5924550" y="1651000"/>
          <p14:tracePt t="11127" x="6132513" y="1538288"/>
          <p14:tracePt t="11128" x="6148388" y="1530350"/>
          <p14:tracePt t="11128" x="6156325" y="1530350"/>
          <p14:tracePt t="11144" x="6275388" y="1458913"/>
          <p14:tracePt t="11145" x="6291263" y="1450975"/>
          <p14:tracePt t="11161" x="6362700" y="1411288"/>
          <p14:tracePt t="11177" x="6370638" y="1411288"/>
          <p14:tracePt t="11218" x="6370638" y="1419225"/>
          <p14:tracePt t="11220" x="6378575" y="1427163"/>
          <p14:tracePt t="11227" x="6378575" y="1435100"/>
          <p14:tracePt t="11244" x="6418263" y="1482725"/>
          <p14:tracePt t="11245" x="6426200" y="1482725"/>
          <p14:tracePt t="11261" x="6459538" y="1490663"/>
          <p14:tracePt t="11261" x="6467475" y="1490663"/>
          <p14:tracePt t="11277" x="6523038" y="1490663"/>
          <p14:tracePt t="11278" x="6530975" y="1490663"/>
          <p14:tracePt t="11294" x="6634163" y="1427163"/>
          <p14:tracePt t="11310" x="6713538" y="1395413"/>
          <p14:tracePt t="11311" x="6729413" y="1387475"/>
          <p14:tracePt t="11327" x="6818313" y="1363663"/>
          <p14:tracePt t="11328" x="6818313" y="1355725"/>
          <p14:tracePt t="11329" x="6826250" y="1355725"/>
          <p14:tracePt t="11344" x="6889750" y="1347788"/>
          <p14:tracePt t="11360" x="6937375" y="1331913"/>
          <p14:tracePt t="11377" x="6953250" y="1331913"/>
          <p14:tracePt t="11491" x="6961188" y="1331913"/>
          <p14:tracePt t="11492" x="6969125" y="1331913"/>
          <p14:tracePt t="11495" x="6977063" y="1331913"/>
          <p14:tracePt t="11511" x="7032625" y="1347788"/>
          <p14:tracePt t="11511" x="7040563" y="1355725"/>
          <p14:tracePt t="11527" x="7104063" y="1363663"/>
          <p14:tracePt t="11528" x="7119938" y="1363663"/>
          <p14:tracePt t="11528" x="7119938" y="1371600"/>
          <p14:tracePt t="11544" x="7192963" y="1387475"/>
          <p14:tracePt t="11561" x="7248525" y="1395413"/>
          <p14:tracePt t="11561" x="7256463" y="1395413"/>
          <p14:tracePt t="11577" x="7272338" y="1403350"/>
          <p14:tracePt t="14469" x="7272338" y="1411288"/>
          <p14:tracePt t="15531" x="7272338" y="1419225"/>
          <p14:tracePt t="15656" x="7272338" y="1427163"/>
          <p14:tracePt t="15668" x="7272338" y="1435100"/>
          <p14:tracePt t="15670" x="7272338" y="1443038"/>
          <p14:tracePt t="15677" x="7272338" y="1450975"/>
          <p14:tracePt t="15694" x="7264400" y="1474788"/>
          <p14:tracePt t="15711" x="7256463" y="1490663"/>
          <p14:tracePt t="15728" x="7256463" y="1498600"/>
          <p14:tracePt t="15796" x="7248525" y="1498600"/>
          <p14:tracePt t="15803" x="7248525" y="1506538"/>
          <p14:tracePt t="15811" x="7248525" y="1514475"/>
          <p14:tracePt t="15860" x="7248525" y="1522413"/>
          <p14:tracePt t="15881" x="7248525" y="1530350"/>
          <p14:tracePt t="15894" x="7248525" y="1538288"/>
          <p14:tracePt t="15902" x="7248525" y="1547813"/>
          <p14:tracePt t="17647" x="7256463" y="1547813"/>
          <p14:tracePt t="17649" x="7264400" y="1547813"/>
          <p14:tracePt t="17661" x="7327900" y="1547813"/>
          <p14:tracePt t="17662" x="7335838" y="1547813"/>
          <p14:tracePt t="17677" x="7399338" y="1522413"/>
          <p14:tracePt t="17678" x="7407275" y="1522413"/>
          <p14:tracePt t="17695" x="7462838" y="1514475"/>
          <p14:tracePt t="17695" x="7470775" y="1514475"/>
          <p14:tracePt t="17710" x="7504113" y="1506538"/>
          <p14:tracePt t="17727" x="7527925" y="1506538"/>
          <p14:tracePt t="17744" x="7583488" y="1506538"/>
          <p14:tracePt t="17761" x="7686675" y="1506538"/>
          <p14:tracePt t="17761" x="7694613" y="1506538"/>
          <p14:tracePt t="17777" x="7789863" y="1506538"/>
          <p14:tracePt t="17794" x="7862888" y="1514475"/>
          <p14:tracePt t="17810" x="7918450" y="1530350"/>
          <p14:tracePt t="17827" x="7974013" y="1571625"/>
          <p14:tracePt t="17844" x="8013700" y="1611313"/>
          <p14:tracePt t="17844" x="8029575" y="1619250"/>
          <p14:tracePt t="17861" x="8061325" y="1658938"/>
          <p14:tracePt t="17861" x="8069263" y="1666875"/>
          <p14:tracePt t="17862" x="8069263" y="1674813"/>
          <p14:tracePt t="17877" x="8085138" y="1706563"/>
          <p14:tracePt t="17878" x="8093075" y="1706563"/>
          <p14:tracePt t="17878" x="8093075" y="1714500"/>
          <p14:tracePt t="17894" x="8101013" y="1770063"/>
          <p14:tracePt t="17895" x="8101013" y="1778000"/>
          <p14:tracePt t="17911" x="8108950" y="1849438"/>
          <p14:tracePt t="17911" x="8108950" y="1865313"/>
          <p14:tracePt t="17927" x="8093075" y="1954213"/>
          <p14:tracePt t="17928" x="8093075" y="1962150"/>
          <p14:tracePt t="17944" x="8061325" y="2033588"/>
          <p14:tracePt t="17945" x="8053388" y="2041525"/>
          <p14:tracePt t="17945" x="8045450" y="2041525"/>
          <p14:tracePt t="17961" x="8005763" y="2105025"/>
          <p14:tracePt t="17962" x="7997825" y="2112963"/>
          <p14:tracePt t="17977" x="7966075" y="2168525"/>
          <p14:tracePt t="17978" x="7958138" y="2168525"/>
          <p14:tracePt t="17978" x="7958138" y="2176463"/>
          <p14:tracePt t="17979" x="7958138" y="2184400"/>
          <p14:tracePt t="17994" x="7942263" y="2265363"/>
          <p14:tracePt t="17995" x="7942263" y="2273300"/>
          <p14:tracePt t="18010" x="7942263" y="2360613"/>
          <p14:tracePt t="18027" x="7942263" y="2408238"/>
          <p14:tracePt t="18044" x="7950200" y="2408238"/>
          <p14:tracePt t="18291" x="7950200" y="2416175"/>
          <p14:tracePt t="18294" x="7950200" y="2424113"/>
          <p14:tracePt t="18301" x="7950200" y="2432050"/>
          <p14:tracePt t="18310" x="7934325" y="2439988"/>
          <p14:tracePt t="18328" x="7902575" y="2487613"/>
          <p14:tracePt t="18329" x="7902575" y="2495550"/>
          <p14:tracePt t="18344" x="7886700" y="2527300"/>
          <p14:tracePt t="18345" x="7886700" y="2535238"/>
          <p14:tracePt t="18361" x="7886700" y="2584450"/>
          <p14:tracePt t="18362" x="7886700" y="2592388"/>
          <p14:tracePt t="18377" x="7886700" y="2624138"/>
          <p14:tracePt t="18378" x="7886700" y="2632075"/>
          <p14:tracePt t="18394" x="7894638" y="2647950"/>
          <p14:tracePt t="18423" x="7902575" y="2647950"/>
          <p14:tracePt t="18512" x="7910513" y="2647950"/>
          <p14:tracePt t="18523" x="7918450" y="2647950"/>
          <p14:tracePt t="18544" x="7926388" y="2647950"/>
          <p14:tracePt t="19062" x="7934325" y="2647950"/>
          <p14:tracePt t="19880" x="7934325" y="2655888"/>
          <p14:tracePt t="19881" x="7926388" y="2655888"/>
          <p14:tracePt t="19894" x="7878763" y="2663825"/>
          <p14:tracePt t="19911" x="7797800" y="2687638"/>
          <p14:tracePt t="19911" x="7789863" y="2687638"/>
          <p14:tracePt t="19928" x="7718425" y="2703513"/>
          <p14:tracePt t="19928" x="7710488" y="2703513"/>
          <p14:tracePt t="19944" x="7654925" y="2711450"/>
          <p14:tracePt t="19960" x="7607300" y="2719388"/>
          <p14:tracePt t="19961" x="7599363" y="2719388"/>
          <p14:tracePt t="19978" x="7583488" y="2719388"/>
          <p14:tracePt t="20323" x="7583488" y="2727325"/>
          <p14:tracePt t="20327" x="7583488" y="2735263"/>
          <p14:tracePt t="20328" x="7583488" y="2743200"/>
          <p14:tracePt t="20344" x="7583488" y="2774950"/>
          <p14:tracePt t="20344" x="7583488" y="2782888"/>
          <p14:tracePt t="20361" x="7583488" y="2814638"/>
          <p14:tracePt t="20361" x="7583488" y="2822575"/>
          <p14:tracePt t="20377" x="7583488" y="2838450"/>
          <p14:tracePt t="20399" x="7583488" y="2846388"/>
          <p14:tracePt t="20440" x="7591425" y="2846388"/>
          <p14:tracePt t="20441" x="7591425" y="2854325"/>
          <p14:tracePt t="20468" x="7591425" y="2862263"/>
          <p14:tracePt t="20473" x="7591425" y="2870200"/>
          <p14:tracePt t="20483" x="7591425" y="2878138"/>
          <p14:tracePt t="20494" x="7583488" y="2894013"/>
          <p14:tracePt t="20511" x="7519988" y="2967038"/>
          <p14:tracePt t="20512" x="7512050" y="2967038"/>
          <p14:tracePt t="20527" x="7399338" y="3046413"/>
          <p14:tracePt t="20528" x="7391400" y="3054350"/>
          <p14:tracePt t="20529" x="7383463" y="3054350"/>
          <p14:tracePt t="20544" x="7272338" y="3125788"/>
          <p14:tracePt t="20545" x="7256463" y="3133725"/>
          <p14:tracePt t="20546" x="7256463" y="3141663"/>
          <p14:tracePt t="20561" x="7153275" y="3189288"/>
          <p14:tracePt t="20561" x="7145338" y="3197225"/>
          <p14:tracePt t="20577" x="7104063" y="3213100"/>
          <p14:tracePt t="20594" x="7096125" y="3213100"/>
          <p14:tracePt t="20611" x="7096125" y="3205163"/>
          <p14:tracePt t="20627" x="7096125" y="3189288"/>
          <p14:tracePt t="20700" x="7096125" y="3197225"/>
          <p14:tracePt t="20708" x="7096125" y="3205163"/>
          <p14:tracePt t="20727" x="7072313" y="3228975"/>
          <p14:tracePt t="20744" x="7040563" y="3262313"/>
          <p14:tracePt t="20744" x="7032625" y="3270250"/>
          <p14:tracePt t="20761" x="6985000" y="3294063"/>
          <p14:tracePt t="20762" x="6977063" y="3294063"/>
          <p14:tracePt t="20777" x="6953250" y="3302000"/>
          <p14:tracePt t="20811" x="6961188" y="3294063"/>
          <p14:tracePt t="20814" x="6969125" y="3294063"/>
          <p14:tracePt t="20827" x="6992938" y="3270250"/>
          <p14:tracePt t="20844" x="7032625" y="3252788"/>
          <p14:tracePt t="20861" x="7112000" y="3236913"/>
          <p14:tracePt t="20877" x="7208838" y="3244850"/>
          <p14:tracePt t="20894" x="7367588" y="3270250"/>
          <p14:tracePt t="20911" x="7512050" y="3302000"/>
          <p14:tracePt t="20911" x="7527925" y="3302000"/>
          <p14:tracePt t="20927" x="7599363" y="3309938"/>
          <p14:tracePt t="20944" x="7607300" y="3309938"/>
          <p14:tracePt t="21485" x="7607300" y="3302000"/>
          <p14:tracePt t="21589" x="7599363" y="3294063"/>
          <p14:tracePt t="21601" x="7599363" y="3286125"/>
          <p14:tracePt t="21606" x="7599363" y="3278188"/>
          <p14:tracePt t="21611" x="7599363" y="3270250"/>
          <p14:tracePt t="21611" x="7607300" y="3270250"/>
          <p14:tracePt t="21628" x="7662863" y="3252788"/>
          <p14:tracePt t="21644" x="7694613" y="3252788"/>
          <p14:tracePt t="21665" x="7686675" y="3252788"/>
          <p14:tracePt t="21677" x="7678738" y="3244850"/>
          <p14:tracePt t="21724" x="7670800" y="3244850"/>
          <p14:tracePt t="27280" x="7670800" y="3252788"/>
          <p14:tracePt t="27281" x="7670800" y="3262313"/>
          <p14:tracePt t="27282" x="7670800" y="3270250"/>
          <p14:tracePt t="27294" x="7678738" y="3349625"/>
          <p14:tracePt t="27294" x="7678738" y="3365500"/>
          <p14:tracePt t="27295" x="7686675" y="3373438"/>
          <p14:tracePt t="27311" x="7766050" y="3524250"/>
          <p14:tracePt t="27312" x="7773988" y="3532188"/>
          <p14:tracePt t="27327" x="7862888" y="3644900"/>
          <p14:tracePt t="27344" x="7902575" y="3700463"/>
          <p14:tracePt t="27345" x="7910513" y="3708400"/>
          <p14:tracePt t="27360" x="7918450" y="3732213"/>
          <p14:tracePt t="27377" x="7918450" y="3740150"/>
          <p14:tracePt t="27394" x="7910513" y="3756025"/>
          <p14:tracePt t="27410" x="7886700" y="3771900"/>
          <p14:tracePt t="27427" x="7847013" y="3795713"/>
          <p14:tracePt t="27444" x="7789863" y="3819525"/>
          <p14:tracePt t="27445" x="7781925" y="3827463"/>
          <p14:tracePt t="27461" x="7662863" y="3883025"/>
          <p14:tracePt t="27461" x="7646988" y="3883025"/>
          <p14:tracePt t="27477" x="7439025" y="3963988"/>
          <p14:tracePt t="27478" x="7423150" y="3971925"/>
          <p14:tracePt t="27494" x="7256463" y="4035425"/>
          <p14:tracePt t="27495" x="7232650" y="4035425"/>
          <p14:tracePt t="27511" x="7127875" y="4075113"/>
          <p14:tracePt t="27527" x="7119938" y="4075113"/>
          <p14:tracePt t="27545" x="7127875" y="4075113"/>
          <p14:tracePt t="27561" x="7169150" y="4059238"/>
          <p14:tracePt t="27561" x="7177088" y="4059238"/>
          <p14:tracePt t="27578" x="7232650" y="4035425"/>
          <p14:tracePt t="27578" x="7232650" y="4027488"/>
          <p14:tracePt t="27594" x="7280275" y="4011613"/>
          <p14:tracePt t="27594" x="7288213" y="4011613"/>
          <p14:tracePt t="27611" x="7327900" y="3987800"/>
          <p14:tracePt t="27611" x="7335838" y="3987800"/>
          <p14:tracePt t="27627" x="7399338" y="3963988"/>
          <p14:tracePt t="27628" x="7399338" y="3956050"/>
          <p14:tracePt t="27629" x="7407275" y="3956050"/>
          <p14:tracePt t="27644" x="7462838" y="3930650"/>
          <p14:tracePt t="27644" x="7478713" y="3922713"/>
          <p14:tracePt t="27661" x="7535863" y="3906838"/>
          <p14:tracePt t="27661" x="7535863" y="3898900"/>
          <p14:tracePt t="27677" x="7551738" y="3898900"/>
          <p14:tracePt t="27903" x="7559675" y="3898900"/>
          <p14:tracePt t="27905" x="7567613" y="3898900"/>
          <p14:tracePt t="27910" x="7575550" y="3898900"/>
          <p14:tracePt t="27927" x="7615238" y="3898900"/>
          <p14:tracePt t="27944" x="7670800" y="3898900"/>
          <p14:tracePt t="27945" x="7686675" y="3898900"/>
          <p14:tracePt t="27961" x="7789863" y="3898900"/>
          <p14:tracePt t="27961" x="7813675" y="3898900"/>
          <p14:tracePt t="27977" x="7942263" y="3890963"/>
          <p14:tracePt t="27978" x="7950200" y="3890963"/>
          <p14:tracePt t="27994" x="8053388" y="3890963"/>
          <p14:tracePt t="27995" x="8069263" y="3890963"/>
          <p14:tracePt t="28011" x="8116888" y="3890963"/>
          <p14:tracePt t="28011" x="8124825" y="3890963"/>
          <p14:tracePt t="28522" x="8116888" y="3890963"/>
          <p14:tracePt t="28523" x="8108950" y="3890963"/>
          <p14:tracePt t="28527" x="8101013" y="3890963"/>
          <p14:tracePt t="28528" x="8093075" y="3890963"/>
          <p14:tracePt t="28528" x="8093075" y="3898900"/>
          <p14:tracePt t="28544" x="7989888" y="3922713"/>
          <p14:tracePt t="28544" x="7974013" y="3930650"/>
          <p14:tracePt t="28561" x="7686675" y="3987800"/>
          <p14:tracePt t="28562" x="7639050" y="3995738"/>
          <p14:tracePt t="28577" x="7112000" y="4083050"/>
          <p14:tracePt t="28578" x="7072313" y="4083050"/>
          <p14:tracePt t="28578" x="6977063" y="4090988"/>
          <p14:tracePt t="28594" x="6188075" y="4138613"/>
          <p14:tracePt t="28595" x="6067425" y="4138613"/>
          <p14:tracePt t="28611" x="5030788" y="4210050"/>
          <p14:tracePt t="28611" x="4911725" y="4225925"/>
          <p14:tracePt t="28628" x="3962400" y="4346575"/>
          <p14:tracePt t="28628" x="3938588" y="4346575"/>
          <p14:tracePt t="28644" x="3221038" y="4346575"/>
          <p14:tracePt t="28645" x="3181350" y="4346575"/>
          <p14:tracePt t="28661" x="2695575" y="4298950"/>
          <p14:tracePt t="28661" x="2647950" y="4291013"/>
          <p14:tracePt t="28662" x="2640013" y="4281488"/>
          <p14:tracePt t="28677" x="2400300" y="4241800"/>
          <p14:tracePt t="28678" x="2392363" y="4241800"/>
          <p14:tracePt t="28694" x="2297113" y="4210050"/>
          <p14:tracePt t="28695" x="2289175" y="4210050"/>
          <p14:tracePt t="28711" x="2281238" y="4210050"/>
          <p14:tracePt t="28822" x="2273300" y="4210050"/>
          <p14:tracePt t="28824" x="2273300" y="4202113"/>
          <p14:tracePt t="28844" x="2247900" y="4186238"/>
          <p14:tracePt t="28861" x="2216150" y="4146550"/>
          <p14:tracePt t="28861" x="2208213" y="4146550"/>
          <p14:tracePt t="28878" x="2168525" y="4098925"/>
          <p14:tracePt t="28894" x="2152650" y="4067175"/>
          <p14:tracePt t="28911" x="2144713" y="4051300"/>
          <p14:tracePt t="28927" x="2144713" y="4043363"/>
          <p14:tracePt t="28928" x="2144713" y="4035425"/>
          <p14:tracePt t="28944" x="2144713" y="4019550"/>
          <p14:tracePt t="28960" x="2144713" y="3987800"/>
          <p14:tracePt t="28961" x="2144713" y="3979863"/>
          <p14:tracePt t="28977" x="2144713" y="3938588"/>
          <p14:tracePt t="28994" x="2144713" y="3898900"/>
          <p14:tracePt t="28995" x="2144713" y="3890963"/>
          <p14:tracePt t="29010" x="2144713" y="3875088"/>
          <p14:tracePt t="29011" x="2144713" y="3867150"/>
          <p14:tracePt t="29089" x="2144713" y="3859213"/>
          <p14:tracePt t="29093" x="2136775" y="3859213"/>
          <p14:tracePt t="29111" x="2120900" y="3827463"/>
          <p14:tracePt t="29127" x="2105025" y="3803650"/>
          <p14:tracePt t="29144" x="2097088" y="3787775"/>
          <p14:tracePt t="29161" x="2089150" y="3779838"/>
          <p14:tracePt t="29177" x="2065338" y="3779838"/>
          <p14:tracePt t="29178" x="2057400" y="3779838"/>
          <p14:tracePt t="29194" x="1970088" y="3779838"/>
          <p14:tracePt t="29211" x="1809750" y="3779838"/>
          <p14:tracePt t="29212" x="1801813" y="3779838"/>
          <p14:tracePt t="29227" x="1666875" y="3779838"/>
          <p14:tracePt t="29228" x="1635125" y="3779838"/>
          <p14:tracePt t="29244" x="1530350" y="3763963"/>
          <p14:tracePt t="29245" x="1514475" y="3763963"/>
          <p14:tracePt t="29261" x="1466850" y="3756025"/>
          <p14:tracePt t="29261" x="1458913" y="3756025"/>
          <p14:tracePt t="29277" x="1450975" y="3756025"/>
          <p14:tracePt t="29472" x="1443038" y="3756025"/>
          <p14:tracePt t="29481" x="1435100" y="3756025"/>
          <p14:tracePt t="29487" x="1427163" y="3756025"/>
          <p14:tracePt t="29494" x="1419225" y="3756025"/>
          <p14:tracePt t="29494" x="1411288" y="3756025"/>
          <p14:tracePt t="29511" x="1395413" y="3756025"/>
          <p14:tracePt t="29511" x="1387475" y="3756025"/>
          <p14:tracePt t="29527" x="1379538" y="3756025"/>
          <p14:tracePt t="29544" x="1371600" y="3763963"/>
          <p14:tracePt t="29561" x="1363663" y="3763963"/>
          <p14:tracePt t="29652" x="1371600" y="3763963"/>
          <p14:tracePt t="29655" x="1379538" y="3763963"/>
          <p14:tracePt t="29678" x="1530350" y="3771900"/>
          <p14:tracePt t="29694" x="1722438" y="3787775"/>
          <p14:tracePt t="29695" x="1738313" y="3787775"/>
          <p14:tracePt t="29711" x="1905000" y="3811588"/>
          <p14:tracePt t="29712" x="1922463" y="3811588"/>
          <p14:tracePt t="29713" x="1930400" y="3819525"/>
          <p14:tracePt t="29728" x="2001838" y="3819525"/>
          <p14:tracePt t="29728" x="2009775" y="3827463"/>
          <p14:tracePt t="29744" x="2017713" y="3827463"/>
          <p14:tracePt t="29973" x="2025650" y="3835400"/>
          <p14:tracePt t="29974" x="2033588" y="3835400"/>
          <p14:tracePt t="29978" x="2041525" y="3835400"/>
          <p14:tracePt t="29994" x="2105025" y="3843338"/>
          <p14:tracePt t="29995" x="2120900" y="3843338"/>
          <p14:tracePt t="30010" x="2247900" y="3851275"/>
          <p14:tracePt t="30011" x="2255838" y="3851275"/>
          <p14:tracePt t="30027" x="2424113" y="3867150"/>
          <p14:tracePt t="30028" x="2432050" y="3867150"/>
          <p14:tracePt t="30028" x="2447925" y="3875088"/>
          <p14:tracePt t="30029" x="2455863" y="3875088"/>
          <p14:tracePt t="30044" x="2606675" y="3890963"/>
          <p14:tracePt t="30061" x="2703513" y="3898900"/>
          <p14:tracePt t="30061" x="2711450" y="3898900"/>
          <p14:tracePt t="30078" x="2743200" y="3906838"/>
          <p14:tracePt t="30414" x="2735263" y="3906838"/>
          <p14:tracePt t="30416" x="2727325" y="3906838"/>
          <p14:tracePt t="30427" x="2711450" y="3906838"/>
          <p14:tracePt t="30444" x="2687638" y="3906838"/>
          <p14:tracePt t="30461" x="2679700" y="3906838"/>
          <p14:tracePt t="34024" x="2679700" y="3914775"/>
          <p14:tracePt t="34029" x="2679700" y="3922713"/>
          <p14:tracePt t="34034" x="2687638" y="3930650"/>
          <p14:tracePt t="34044" x="2695575" y="3948113"/>
          <p14:tracePt t="34061" x="2703513" y="3956050"/>
          <p14:tracePt t="34078" x="2703513" y="3963988"/>
          <p14:tracePt t="34566" x="2711450" y="3963988"/>
          <p14:tracePt t="34579" x="2719388" y="3963988"/>
          <p14:tracePt t="34582" x="2727325" y="3963988"/>
          <p14:tracePt t="34594" x="2767013" y="3963988"/>
          <p14:tracePt t="34595" x="2774950" y="3963988"/>
          <p14:tracePt t="34611" x="2941638" y="3979863"/>
          <p14:tracePt t="34612" x="2949575" y="3979863"/>
          <p14:tracePt t="34627" x="3157538" y="4003675"/>
          <p14:tracePt t="34628" x="3189288" y="4011613"/>
          <p14:tracePt t="34644" x="3468688" y="4035425"/>
          <p14:tracePt t="34645" x="3500438" y="4035425"/>
          <p14:tracePt t="34661" x="3883025" y="4059238"/>
          <p14:tracePt t="34662" x="3906838" y="4067175"/>
          <p14:tracePt t="34677" x="4202113" y="4083050"/>
          <p14:tracePt t="34678" x="4225925" y="4083050"/>
          <p14:tracePt t="34679" x="4257675" y="4083050"/>
          <p14:tracePt t="34694" x="4568825" y="4098925"/>
          <p14:tracePt t="34695" x="4616450" y="4106863"/>
          <p14:tracePt t="34711" x="4911725" y="4114800"/>
          <p14:tracePt t="34711" x="4943475" y="4122738"/>
          <p14:tracePt t="34728" x="5207000" y="4138613"/>
          <p14:tracePt t="34728" x="5214938" y="4138613"/>
          <p14:tracePt t="34744" x="5422900" y="4162425"/>
          <p14:tracePt t="34745" x="5438775" y="4170363"/>
          <p14:tracePt t="34745" x="5446713" y="4170363"/>
          <p14:tracePt t="34761" x="5581650" y="4186238"/>
          <p14:tracePt t="34762" x="5597525" y="4186238"/>
          <p14:tracePt t="34777" x="5708650" y="4210050"/>
          <p14:tracePt t="34778" x="5716588" y="4217988"/>
          <p14:tracePt t="34795" x="5797550" y="4241800"/>
          <p14:tracePt t="34795" x="5797550" y="4249738"/>
          <p14:tracePt t="34811" x="5845175" y="4281488"/>
          <p14:tracePt t="34812" x="5853113" y="4291013"/>
          <p14:tracePt t="34828" x="5908675" y="4362450"/>
          <p14:tracePt t="34829" x="5908675" y="4370388"/>
          <p14:tracePt t="34844" x="5972175" y="4505325"/>
          <p14:tracePt t="34845" x="5980113" y="4529138"/>
          <p14:tracePt t="34846" x="5995988" y="4545013"/>
          <p14:tracePt t="34861" x="6140450" y="4768850"/>
          <p14:tracePt t="34862" x="6172200" y="4800600"/>
          <p14:tracePt t="34863" x="6180138" y="4816475"/>
          <p14:tracePt t="34877" x="6442075" y="5087938"/>
          <p14:tracePt t="34878" x="6483350" y="5127625"/>
          <p14:tracePt t="34894" x="6889750" y="5422900"/>
          <p14:tracePt t="34895" x="6913563" y="5438775"/>
          <p14:tracePt t="34911" x="7383463" y="5653088"/>
          <p14:tracePt t="34912" x="7470775" y="5678488"/>
          <p14:tracePt t="34928" x="8005763" y="5797550"/>
          <p14:tracePt t="34929" x="8037513" y="5797550"/>
          <p14:tracePt t="34929" x="8069263" y="5805488"/>
          <p14:tracePt t="34944" x="8507413" y="5853113"/>
          <p14:tracePt t="34945" x="8564563" y="5853113"/>
          <p14:tracePt t="34961" x="8994775" y="5884863"/>
          <p14:tracePt t="34961" x="9042400" y="5892800"/>
          <p14:tracePt t="34977" x="9305925" y="5924550"/>
          <p14:tracePt t="34994" x="9544050" y="5972175"/>
          <p14:tracePt t="34995" x="9551988" y="5972175"/>
          <p14:tracePt t="35015" x="9559925" y="5972175"/>
          <p14:tracePt t="35027" x="9910763" y="6132513"/>
          <p14:tracePt t="35044" x="9918700" y="6148388"/>
          <p14:tracePt t="35064" x="9918700" y="6156325"/>
          <p14:tracePt t="35092" x="9910763" y="6156325"/>
          <p14:tracePt t="35168" x="9910763" y="6148388"/>
          <p14:tracePt t="35186" x="9910763" y="6140450"/>
          <p14:tracePt t="35204" x="9910763" y="6132513"/>
          <p14:tracePt t="35551" x="9918700" y="6132513"/>
          <p14:tracePt t="35554" x="9926638" y="6132513"/>
          <p14:tracePt t="35561" x="9959975" y="6132513"/>
          <p14:tracePt t="35561" x="9983788" y="6132513"/>
          <p14:tracePt t="35562" x="9999663" y="6132513"/>
          <p14:tracePt t="35577" x="10198100" y="6140450"/>
          <p14:tracePt t="35578" x="10221913" y="6140450"/>
          <p14:tracePt t="35579" x="10237788" y="6140450"/>
          <p14:tracePt t="35594" x="10564813" y="6140450"/>
          <p14:tracePt t="35595" x="10620375" y="6140450"/>
          <p14:tracePt t="35611" x="11242675" y="6124575"/>
          <p14:tracePt t="35612" x="11363325" y="6124575"/>
          <p14:tracePt t="35627" x="12057063" y="6053138"/>
          <p14:tracePt t="35628" x="12112625" y="6037263"/>
        </p14:tracePtLst>
      </p14:laserTraceLst>
    </p:ext>
  </p:extLs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78CFB80-ED9E-5F0E-48B8-8E8232C35C77}"/>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39095C5-6C54-F75A-AACB-D1A62A5F44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08FCF5-EA3B-1F9A-BF8A-CF23AEEE160C}"/>
              </a:ext>
            </a:extLst>
          </p:cNvPr>
          <p:cNvSpPr>
            <a:spLocks noGrp="1"/>
          </p:cNvSpPr>
          <p:nvPr>
            <p:ph type="title"/>
          </p:nvPr>
        </p:nvSpPr>
        <p:spPr>
          <a:xfrm>
            <a:off x="455773" y="872972"/>
            <a:ext cx="5465064" cy="1719072"/>
          </a:xfrm>
        </p:spPr>
        <p:txBody>
          <a:bodyPr anchor="b">
            <a:normAutofit/>
          </a:bodyPr>
          <a:lstStyle/>
          <a:p>
            <a:r>
              <a:rPr lang="en-IN" sz="4000" b="1" dirty="0"/>
              <a:t>Kernel Trick</a:t>
            </a:r>
          </a:p>
        </p:txBody>
      </p:sp>
      <p:sp>
        <p:nvSpPr>
          <p:cNvPr id="19" name="sketch line">
            <a:extLst>
              <a:ext uri="{FF2B5EF4-FFF2-40B4-BE49-F238E27FC236}">
                <a16:creationId xmlns:a16="http://schemas.microsoft.com/office/drawing/2014/main" id="{7F4A4410-AF5E-4794-C94B-96ADB9752D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CE3F8867-6A3C-4FF8-11A2-5FC39484AD37}"/>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CE3F8867-6A3C-4FF8-11A2-5FC39484AD37}"/>
                  </a:ext>
                </a:extLst>
              </p:cNvPr>
              <p:cNvPicPr/>
              <p:nvPr/>
            </p:nvPicPr>
            <p:blipFill>
              <a:blip r:embed="rId6"/>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84158C9C-A3C7-0BBA-A4AA-126302FC22C2}"/>
              </a:ext>
            </a:extLst>
          </p:cNvPr>
          <p:cNvSpPr txBox="1"/>
          <p:nvPr/>
        </p:nvSpPr>
        <p:spPr>
          <a:xfrm>
            <a:off x="4942429" y="205654"/>
            <a:ext cx="7249571" cy="2616101"/>
          </a:xfrm>
          <a:prstGeom prst="rect">
            <a:avLst/>
          </a:prstGeom>
          <a:noFill/>
        </p:spPr>
        <p:txBody>
          <a:bodyPr wrap="square" rtlCol="0">
            <a:spAutoFit/>
          </a:bodyPr>
          <a:lstStyle/>
          <a:p>
            <a:r>
              <a:rPr lang="en-GB" sz="1600" dirty="0"/>
              <a:t>For RBF Kernel we use:</a:t>
            </a:r>
          </a:p>
          <a:p>
            <a:endParaRPr lang="en-GB" sz="1600" dirty="0"/>
          </a:p>
          <a:p>
            <a:r>
              <a:rPr lang="en-GB" sz="1600" dirty="0"/>
              <a:t>K(X,X’) = e^-γ(|X-X’|²) = (1/ e^|X-X’|²) γ</a:t>
            </a:r>
          </a:p>
          <a:p>
            <a:pPr>
              <a:lnSpc>
                <a:spcPts val="2400"/>
              </a:lnSpc>
              <a:buNone/>
            </a:pPr>
            <a:r>
              <a:rPr lang="en-GB" sz="1600" b="1" i="0" u="sng" dirty="0">
                <a:solidFill>
                  <a:srgbClr val="242424"/>
                </a:solidFill>
                <a:effectLst/>
                <a:latin typeface="sohne"/>
              </a:rPr>
              <a:t>Time Complexity</a:t>
            </a:r>
          </a:p>
          <a:p>
            <a:pPr algn="l">
              <a:lnSpc>
                <a:spcPts val="2400"/>
              </a:lnSpc>
              <a:buNone/>
            </a:pPr>
            <a:r>
              <a:rPr lang="en-GB" sz="1600" b="0" i="0" dirty="0">
                <a:solidFill>
                  <a:srgbClr val="242424"/>
                </a:solidFill>
                <a:effectLst/>
                <a:latin typeface="sohne"/>
              </a:rPr>
              <a:t>Since we need to find the similarity of each point with respect to all other points we need a total of n*(n-1)/2 calculations.</a:t>
            </a:r>
          </a:p>
          <a:p>
            <a:pPr algn="l">
              <a:lnSpc>
                <a:spcPts val="2400"/>
              </a:lnSpc>
            </a:pPr>
            <a:r>
              <a:rPr lang="en-GB" sz="1600" b="0" i="0" dirty="0">
                <a:solidFill>
                  <a:srgbClr val="242424"/>
                </a:solidFill>
                <a:effectLst/>
                <a:latin typeface="sohne"/>
              </a:rPr>
              <a:t>Exponent has a time complexity of </a:t>
            </a:r>
            <a:r>
              <a:rPr lang="en-GB" sz="1600" b="0" i="1" dirty="0">
                <a:solidFill>
                  <a:srgbClr val="242424"/>
                </a:solidFill>
                <a:effectLst/>
                <a:latin typeface="sohne"/>
              </a:rPr>
              <a:t>O(1)</a:t>
            </a:r>
            <a:r>
              <a:rPr lang="en-GB" sz="1600" b="0" i="0" dirty="0">
                <a:solidFill>
                  <a:srgbClr val="242424"/>
                </a:solidFill>
                <a:effectLst/>
                <a:latin typeface="sohne"/>
              </a:rPr>
              <a:t> and thus we get a total time complexity of </a:t>
            </a:r>
            <a:r>
              <a:rPr lang="en-GB" sz="1600" b="0" i="1" dirty="0">
                <a:solidFill>
                  <a:srgbClr val="242424"/>
                </a:solidFill>
                <a:effectLst/>
                <a:latin typeface="sohne"/>
              </a:rPr>
              <a:t>O(n²)</a:t>
            </a:r>
            <a:r>
              <a:rPr lang="en-GB" sz="1600" b="0" i="0" dirty="0">
                <a:solidFill>
                  <a:srgbClr val="242424"/>
                </a:solidFill>
                <a:effectLst/>
                <a:latin typeface="sohne"/>
              </a:rPr>
              <a:t>.</a:t>
            </a:r>
          </a:p>
          <a:p>
            <a:endParaRPr lang="en-GB" sz="1600" dirty="0"/>
          </a:p>
        </p:txBody>
      </p:sp>
      <p:pic>
        <p:nvPicPr>
          <p:cNvPr id="3" name="Audio 2">
            <a:hlinkClick r:id="" action="ppaction://media"/>
            <a:extLst>
              <a:ext uri="{FF2B5EF4-FFF2-40B4-BE49-F238E27FC236}">
                <a16:creationId xmlns:a16="http://schemas.microsoft.com/office/drawing/2014/main" id="{F54DBC22-FEC1-38FF-FBA8-B504DB48E70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117871423"/>
      </p:ext>
    </p:extLst>
  </p:cSld>
  <p:clrMapOvr>
    <a:masterClrMapping/>
  </p:clrMapOvr>
  <mc:AlternateContent xmlns:mc="http://schemas.openxmlformats.org/markup-compatibility/2006">
    <mc:Choice xmlns:p14="http://schemas.microsoft.com/office/powerpoint/2010/main" Requires="p14">
      <p:transition spd="slow" p14:dur="2000" advTm="639"/>
    </mc:Choice>
    <mc:Fallback>
      <p:transition spd="slow" advTm="6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9A46729-51FC-2B53-870A-990CCA77F599}"/>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625F2B2-78A0-B779-F1D0-6416DC486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7F5A68-1C1A-C71D-67C6-265AC4BCA209}"/>
              </a:ext>
            </a:extLst>
          </p:cNvPr>
          <p:cNvSpPr>
            <a:spLocks noGrp="1"/>
          </p:cNvSpPr>
          <p:nvPr>
            <p:ph type="title"/>
          </p:nvPr>
        </p:nvSpPr>
        <p:spPr>
          <a:xfrm>
            <a:off x="455773" y="872972"/>
            <a:ext cx="5465064" cy="1719072"/>
          </a:xfrm>
        </p:spPr>
        <p:txBody>
          <a:bodyPr anchor="b">
            <a:normAutofit/>
          </a:bodyPr>
          <a:lstStyle/>
          <a:p>
            <a:r>
              <a:rPr lang="en-IN" sz="4000" b="1" dirty="0"/>
              <a:t>Types of Kernels</a:t>
            </a:r>
          </a:p>
        </p:txBody>
      </p:sp>
      <p:sp>
        <p:nvSpPr>
          <p:cNvPr id="19" name="sketch line">
            <a:extLst>
              <a:ext uri="{FF2B5EF4-FFF2-40B4-BE49-F238E27FC236}">
                <a16:creationId xmlns:a16="http://schemas.microsoft.com/office/drawing/2014/main" id="{0101ABC6-916C-89F6-F7C7-40715E7D6D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82539B7F-7F7F-11BD-03D6-9C2A6906F715}"/>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82539B7F-7F7F-11BD-03D6-9C2A6906F715}"/>
                  </a:ext>
                </a:extLst>
              </p:cNvPr>
              <p:cNvPicPr/>
              <p:nvPr/>
            </p:nvPicPr>
            <p:blipFill>
              <a:blip r:embed="rId6"/>
              <a:stretch>
                <a:fillRect/>
              </a:stretch>
            </p:blipFill>
            <p:spPr>
              <a:xfrm>
                <a:off x="1726961" y="-576287"/>
                <a:ext cx="20160" cy="18000"/>
              </a:xfrm>
              <a:prstGeom prst="rect">
                <a:avLst/>
              </a:prstGeom>
            </p:spPr>
          </p:pic>
        </mc:Fallback>
      </mc:AlternateContent>
      <p:sp>
        <p:nvSpPr>
          <p:cNvPr id="3" name="Rectangle 1">
            <a:extLst>
              <a:ext uri="{FF2B5EF4-FFF2-40B4-BE49-F238E27FC236}">
                <a16:creationId xmlns:a16="http://schemas.microsoft.com/office/drawing/2014/main" id="{3DD41F35-1343-49D5-D8BD-6D229AA4469B}"/>
              </a:ext>
            </a:extLst>
          </p:cNvPr>
          <p:cNvSpPr>
            <a:spLocks noChangeArrowheads="1"/>
          </p:cNvSpPr>
          <p:nvPr/>
        </p:nvSpPr>
        <p:spPr bwMode="auto">
          <a:xfrm>
            <a:off x="6790413" y="1678470"/>
            <a:ext cx="4532010" cy="415498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u="sng"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We have Kernels such as: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242424"/>
                </a:solidFill>
                <a:latin typeface="Times New Roman" panose="02020603050405020304" pitchFamily="18" charset="0"/>
                <a:cs typeface="Times New Roman" panose="02020603050405020304" pitchFamily="18" charset="0"/>
              </a:rPr>
              <a:t>Linear Kernel</a:t>
            </a:r>
            <a:endParaRPr kumimoji="0" lang="en-US" altLang="en-US" sz="2400"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Polynomial Kernel</a:t>
            </a:r>
            <a:endParaRPr kumimoji="0" lang="en-US" altLang="en-US" sz="2400" b="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Gaussian Kernel</a:t>
            </a:r>
            <a:endParaRPr kumimoji="0" lang="en-US" altLang="en-US" sz="2400" b="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Gaussian RBF Kernel</a:t>
            </a:r>
            <a:endParaRPr kumimoji="0" lang="en-US" altLang="en-US" sz="2400" b="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Laplace RBF Kernel</a:t>
            </a:r>
            <a:endParaRPr kumimoji="0" lang="en-US" altLang="en-US" sz="2400" b="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Hyperbolic Tangent Kernel</a:t>
            </a:r>
            <a:endParaRPr kumimoji="0" lang="en-US" altLang="en-US" sz="2400" b="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Sigmoid Kernel</a:t>
            </a:r>
            <a:endParaRPr kumimoji="0" lang="en-US" altLang="en-US" sz="2400" b="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Bessel function of first kind Kernel</a:t>
            </a:r>
            <a:endParaRPr kumimoji="0" lang="en-US" altLang="en-US" sz="2400" b="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ANOVA radial basis Kernel</a:t>
            </a:r>
            <a:endParaRPr kumimoji="0" lang="en-US" altLang="en-US" sz="2400" b="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Linear Splines Kernel</a:t>
            </a:r>
            <a:endParaRPr kumimoji="0" lang="en-US" altLang="en-US" sz="2400" b="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24641823-4499-BD29-758B-921FCE090C1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09287745"/>
      </p:ext>
    </p:extLst>
  </p:cSld>
  <p:clrMapOvr>
    <a:masterClrMapping/>
  </p:clrMapOvr>
  <mc:AlternateContent xmlns:mc="http://schemas.openxmlformats.org/markup-compatibility/2006">
    <mc:Choice xmlns:p14="http://schemas.microsoft.com/office/powerpoint/2010/main" Requires="p14">
      <p:transition spd="slow" p14:dur="2000" advTm="3541"/>
    </mc:Choice>
    <mc:Fallback>
      <p:transition spd="slow" advTm="3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B9DF6C0-03DE-C8CB-2813-E124575F8923}"/>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9C501C4-6C90-5E17-3EA4-A24D331946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4E56CE-E87A-3666-C537-63D380F61074}"/>
              </a:ext>
            </a:extLst>
          </p:cNvPr>
          <p:cNvSpPr>
            <a:spLocks noGrp="1"/>
          </p:cNvSpPr>
          <p:nvPr>
            <p:ph type="title"/>
          </p:nvPr>
        </p:nvSpPr>
        <p:spPr>
          <a:xfrm>
            <a:off x="455773" y="870289"/>
            <a:ext cx="5465064" cy="1719072"/>
          </a:xfrm>
        </p:spPr>
        <p:txBody>
          <a:bodyPr anchor="b">
            <a:normAutofit/>
          </a:bodyPr>
          <a:lstStyle/>
          <a:p>
            <a:r>
              <a:rPr lang="en-IN" sz="4000" b="1" dirty="0"/>
              <a:t>Linear Kernel</a:t>
            </a:r>
          </a:p>
        </p:txBody>
      </p:sp>
      <p:sp>
        <p:nvSpPr>
          <p:cNvPr id="19" name="sketch line">
            <a:extLst>
              <a:ext uri="{FF2B5EF4-FFF2-40B4-BE49-F238E27FC236}">
                <a16:creationId xmlns:a16="http://schemas.microsoft.com/office/drawing/2014/main" id="{F037FB22-C087-CBBA-E607-268BA1FD7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1CF80D86-FDC1-4E6C-446A-7786BE18F7B6}"/>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1CF80D86-FDC1-4E6C-446A-7786BE18F7B6}"/>
                  </a:ext>
                </a:extLst>
              </p:cNvPr>
              <p:cNvPicPr/>
              <p:nvPr/>
            </p:nvPicPr>
            <p:blipFill>
              <a:blip r:embed="rId5"/>
              <a:stretch>
                <a:fillRect/>
              </a:stretch>
            </p:blipFill>
            <p:spPr>
              <a:xfrm>
                <a:off x="1726961" y="-576287"/>
                <a:ext cx="20160" cy="18000"/>
              </a:xfrm>
              <a:prstGeom prst="rect">
                <a:avLst/>
              </a:prstGeom>
            </p:spPr>
          </p:pic>
        </mc:Fallback>
      </mc:AlternateContent>
      <p:pic>
        <p:nvPicPr>
          <p:cNvPr id="4098" name="Picture 2">
            <a:extLst>
              <a:ext uri="{FF2B5EF4-FFF2-40B4-BE49-F238E27FC236}">
                <a16:creationId xmlns:a16="http://schemas.microsoft.com/office/drawing/2014/main" id="{26949483-D63D-EED1-4438-4F159A8753D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5773" y="2785593"/>
            <a:ext cx="4857797" cy="387349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D8DD7288-C74B-8DC6-31AB-093EC9E42CB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67872" y="2785592"/>
            <a:ext cx="4857797" cy="387349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FB570B1-ED66-C089-6D77-B6813CDEA554}"/>
              </a:ext>
            </a:extLst>
          </p:cNvPr>
          <p:cNvSpPr txBox="1"/>
          <p:nvPr/>
        </p:nvSpPr>
        <p:spPr>
          <a:xfrm>
            <a:off x="4845409" y="696535"/>
            <a:ext cx="6487673" cy="2400657"/>
          </a:xfrm>
          <a:prstGeom prst="rect">
            <a:avLst/>
          </a:prstGeom>
          <a:noFill/>
        </p:spPr>
        <p:txBody>
          <a:bodyPr wrap="none" rtlCol="0">
            <a:spAutoFit/>
          </a:bodyPr>
          <a:lstStyle/>
          <a:p>
            <a:pPr algn="l" fontAlgn="base">
              <a:spcAft>
                <a:spcPts val="1800"/>
              </a:spcAft>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Basically, a Straight line or a hyperplane in higher dimension</a:t>
            </a:r>
          </a:p>
          <a:p>
            <a:pPr algn="l" fontAlgn="base">
              <a:spcAft>
                <a:spcPts val="1800"/>
              </a:spcAft>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It is represented as: K(</a:t>
            </a:r>
            <a:r>
              <a:rPr lang="en-GB" b="0" i="0" dirty="0" err="1">
                <a:effectLst/>
                <a:latin typeface="Times New Roman" panose="02020603050405020304" pitchFamily="18" charset="0"/>
                <a:cs typeface="Times New Roman" panose="02020603050405020304" pitchFamily="18" charset="0"/>
              </a:rPr>
              <a:t>x,y</a:t>
            </a:r>
            <a:r>
              <a:rPr lang="en-GB" b="0" i="0" dirty="0">
                <a:effectLst/>
                <a:latin typeface="Times New Roman" panose="02020603050405020304" pitchFamily="18" charset="0"/>
                <a:cs typeface="Times New Roman" panose="02020603050405020304" pitchFamily="18" charset="0"/>
              </a:rPr>
              <a:t>)=</a:t>
            </a:r>
            <a:r>
              <a:rPr lang="en-GB" b="0" i="0" dirty="0" err="1">
                <a:effectLst/>
                <a:latin typeface="Times New Roman" panose="02020603050405020304" pitchFamily="18" charset="0"/>
                <a:cs typeface="Times New Roman" panose="02020603050405020304" pitchFamily="18" charset="0"/>
              </a:rPr>
              <a:t>x.y</a:t>
            </a:r>
            <a:endParaRPr lang="en-GB" b="0" i="0" dirty="0">
              <a:effectLst/>
              <a:latin typeface="Times New Roman" panose="02020603050405020304" pitchFamily="18" charset="0"/>
              <a:cs typeface="Times New Roman" panose="02020603050405020304" pitchFamily="18" charset="0"/>
            </a:endParaRPr>
          </a:p>
          <a:p>
            <a:pPr algn="l" fontAlgn="base">
              <a:spcAft>
                <a:spcPts val="1800"/>
              </a:spcAft>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It is used for text classification problems such as spam detection</a:t>
            </a:r>
          </a:p>
          <a:p>
            <a:pPr algn="l" fontAlgn="base">
              <a:spcAft>
                <a:spcPts val="1800"/>
              </a:spcAft>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Below the image in left shows C = 0.01 and in right shows C = 100</a:t>
            </a:r>
            <a:endParaRPr lang="en-GB" b="0" i="0" dirty="0">
              <a:effectLst/>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DE98EF14-4200-4CA6-69CC-BD5D4E572F60}"/>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33531683"/>
      </p:ext>
    </p:extLst>
  </p:cSld>
  <p:clrMapOvr>
    <a:masterClrMapping/>
  </p:clrMapOvr>
  <mc:AlternateContent xmlns:mc="http://schemas.openxmlformats.org/markup-compatibility/2006">
    <mc:Choice xmlns:p14="http://schemas.microsoft.com/office/powerpoint/2010/main" Requires="p14">
      <p:transition spd="slow" p14:dur="2000" advTm="12026"/>
    </mc:Choice>
    <mc:Fallback>
      <p:transition spd="slow" advTm="120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7568" x="4127500" y="6356350"/>
          <p14:tracePt t="7612" x="3708400" y="6842125"/>
          <p14:tracePt t="7613" x="3716338" y="6826250"/>
          <p14:tracePt t="7615" x="3724275" y="6810375"/>
          <p14:tracePt t="7626" x="3803650" y="6673850"/>
          <p14:tracePt t="7627" x="3811588" y="6657975"/>
          <p14:tracePt t="7627" x="3827463" y="6642100"/>
          <p14:tracePt t="7643" x="4067175" y="6323013"/>
          <p14:tracePt t="7643" x="4098925" y="6283325"/>
          <p14:tracePt t="7659" x="4410075" y="5884863"/>
          <p14:tracePt t="7660" x="4449763" y="5837238"/>
          <p14:tracePt t="7676" x="4848225" y="5294313"/>
          <p14:tracePt t="7692" x="5254625" y="4729163"/>
          <p14:tracePt t="7693" x="5270500" y="4697413"/>
          <p14:tracePt t="7710" x="5621338" y="4154488"/>
          <p14:tracePt t="7710" x="5645150" y="4122738"/>
          <p14:tracePt t="7726" x="5861050" y="3740150"/>
          <p14:tracePt t="7727" x="5892800" y="3668713"/>
          <p14:tracePt t="7727" x="5908675" y="3644900"/>
          <p14:tracePt t="7743" x="6043613" y="3325813"/>
          <p14:tracePt t="7744" x="6051550" y="3309938"/>
          <p14:tracePt t="7744" x="6059488" y="3262313"/>
          <p14:tracePt t="7759" x="6140450" y="3046413"/>
          <p14:tracePt t="7760" x="6148388" y="3014663"/>
          <p14:tracePt t="7776" x="6203950" y="2838450"/>
          <p14:tracePt t="7777" x="6203950" y="2830513"/>
          <p14:tracePt t="7777" x="6203950" y="2822575"/>
          <p14:tracePt t="7792" x="6227763" y="2735263"/>
          <p14:tracePt t="7793" x="6227763" y="2727325"/>
          <p14:tracePt t="7810" x="6227763" y="2695575"/>
          <p14:tracePt t="7826" x="6235700" y="2671763"/>
          <p14:tracePt t="7843" x="6243638" y="2655888"/>
          <p14:tracePt t="7859" x="6259513" y="2624138"/>
          <p14:tracePt t="7876" x="6267450" y="2584450"/>
          <p14:tracePt t="7893" x="6275388" y="2535238"/>
          <p14:tracePt t="7893" x="6275388" y="2527300"/>
          <p14:tracePt t="7894" x="6283325" y="2527300"/>
          <p14:tracePt t="7909" x="6299200" y="2463800"/>
          <p14:tracePt t="7926" x="6323013" y="2368550"/>
          <p14:tracePt t="7927" x="6323013" y="2360613"/>
          <p14:tracePt t="7943" x="6378575" y="2224088"/>
          <p14:tracePt t="7943" x="6386513" y="2200275"/>
          <p14:tracePt t="7960" x="6475413" y="2009775"/>
          <p14:tracePt t="7976" x="6594475" y="1801813"/>
          <p14:tracePt t="7977" x="6594475" y="1785938"/>
          <p14:tracePt t="7977" x="6602413" y="1785938"/>
          <p14:tracePt t="7993" x="6737350" y="1579563"/>
          <p14:tracePt t="7993" x="6745288" y="1563688"/>
          <p14:tracePt t="8009" x="6834188" y="1427163"/>
          <p14:tracePt t="8010" x="6850063" y="1403350"/>
          <p14:tracePt t="8026" x="6881813" y="1347788"/>
          <p14:tracePt t="8042" x="6897688" y="1331913"/>
          <p14:tracePt t="8275" x="6905625" y="1331913"/>
          <p14:tracePt t="8278" x="6913563" y="1331913"/>
          <p14:tracePt t="8293" x="6985000" y="1331913"/>
          <p14:tracePt t="8293" x="7008813" y="1331913"/>
          <p14:tracePt t="8294" x="7032625" y="1331913"/>
          <p14:tracePt t="8309" x="7224713" y="1331913"/>
          <p14:tracePt t="8310" x="7256463" y="1331913"/>
          <p14:tracePt t="8326" x="7543800" y="1339850"/>
          <p14:tracePt t="8327" x="7575550" y="1339850"/>
          <p14:tracePt t="8343" x="7813675" y="1363663"/>
          <p14:tracePt t="8343" x="7854950" y="1371600"/>
          <p14:tracePt t="8359" x="8045450" y="1403350"/>
          <p14:tracePt t="8360" x="8061325" y="1411288"/>
          <p14:tracePt t="8376" x="8124825" y="1427163"/>
          <p14:tracePt t="8377" x="8124825" y="1435100"/>
          <p14:tracePt t="8377" x="8132763" y="1435100"/>
          <p14:tracePt t="8393" x="8140700" y="1443038"/>
          <p14:tracePt t="8409" x="8140700" y="1458913"/>
          <p14:tracePt t="8426" x="8140700" y="1466850"/>
          <p14:tracePt t="8454" x="8140700" y="1474788"/>
          <p14:tracePt t="8465" x="8132763" y="1474788"/>
          <p14:tracePt t="8476" x="8124825" y="1490663"/>
          <p14:tracePt t="8477" x="8116888" y="1490663"/>
          <p14:tracePt t="8493" x="8077200" y="1514475"/>
          <p14:tracePt t="8493" x="8069263" y="1514475"/>
          <p14:tracePt t="8494" x="8069263" y="1522413"/>
          <p14:tracePt t="8509" x="8005763" y="1563688"/>
          <p14:tracePt t="8510" x="7997825" y="1563688"/>
          <p14:tracePt t="8526" x="7902575" y="1627188"/>
          <p14:tracePt t="8527" x="7894638" y="1643063"/>
          <p14:tracePt t="8543" x="7789863" y="1738313"/>
          <p14:tracePt t="8544" x="7773988" y="1762125"/>
          <p14:tracePt t="8559" x="7694613" y="1881188"/>
          <p14:tracePt t="8560" x="7694613" y="1898650"/>
          <p14:tracePt t="8576" x="7654925" y="1985963"/>
          <p14:tracePt t="8577" x="7654925" y="1993900"/>
          <p14:tracePt t="8577" x="7646988" y="1993900"/>
          <p14:tracePt t="8593" x="7646988" y="2033588"/>
          <p14:tracePt t="8593" x="7646988" y="2041525"/>
          <p14:tracePt t="8748" x="7639050" y="2041525"/>
          <p14:tracePt t="8756" x="7639050" y="2049463"/>
          <p14:tracePt t="8757" x="7631113" y="2049463"/>
          <p14:tracePt t="8757" x="7623175" y="2049463"/>
          <p14:tracePt t="8762" x="7615238" y="2057400"/>
          <p14:tracePt t="8776" x="7575550" y="2073275"/>
          <p14:tracePt t="8777" x="7567613" y="2081213"/>
          <p14:tracePt t="8793" x="7478713" y="2105025"/>
          <p14:tracePt t="8793" x="7462838" y="2105025"/>
          <p14:tracePt t="8809" x="7335838" y="2136775"/>
          <p14:tracePt t="8810" x="7312025" y="2136775"/>
          <p14:tracePt t="8826" x="7127875" y="2168525"/>
          <p14:tracePt t="8827" x="7119938" y="2168525"/>
          <p14:tracePt t="8827" x="7096125" y="2176463"/>
          <p14:tracePt t="8842" x="6937375" y="2208213"/>
          <p14:tracePt t="8843" x="6913563" y="2208213"/>
          <p14:tracePt t="8859" x="6794500" y="2233613"/>
          <p14:tracePt t="8860" x="6784975" y="2233613"/>
          <p14:tracePt t="8876" x="6753225" y="2257425"/>
          <p14:tracePt t="8958" x="6737350" y="2257425"/>
          <p14:tracePt t="8966" x="6745288" y="2257425"/>
          <p14:tracePt t="9049" x="6737350" y="2257425"/>
          <p14:tracePt t="9052" x="6729413" y="2257425"/>
          <p14:tracePt t="9059" x="6713538" y="2257425"/>
          <p14:tracePt t="9060" x="6697663" y="2257425"/>
          <p14:tracePt t="9076" x="6618288" y="2233613"/>
          <p14:tracePt t="9077" x="6618288" y="2224088"/>
          <p14:tracePt t="9093" x="6530975" y="2200275"/>
          <p14:tracePt t="9093" x="6523038" y="2200275"/>
          <p14:tracePt t="9094" x="6515100" y="2200275"/>
          <p14:tracePt t="9109" x="6475413" y="2184400"/>
          <p14:tracePt t="9110" x="6459538" y="2184400"/>
          <p14:tracePt t="9186" x="6459538" y="2176463"/>
          <p14:tracePt t="9190" x="6467475" y="2176463"/>
          <p14:tracePt t="9195" x="6475413" y="2176463"/>
          <p14:tracePt t="9209" x="6507163" y="2160588"/>
          <p14:tracePt t="9210" x="6523038" y="2160588"/>
          <p14:tracePt t="9226" x="6626225" y="2160588"/>
          <p14:tracePt t="9242" x="6842125" y="2160588"/>
          <p14:tracePt t="9243" x="6873875" y="2160588"/>
          <p14:tracePt t="9259" x="7127875" y="2160588"/>
          <p14:tracePt t="9260" x="7161213" y="2160588"/>
          <p14:tracePt t="9276" x="7407275" y="2168525"/>
          <p14:tracePt t="9277" x="7431088" y="2168525"/>
          <p14:tracePt t="9292" x="7662863" y="2176463"/>
          <p14:tracePt t="9293" x="7686675" y="2176463"/>
          <p14:tracePt t="9309" x="7870825" y="2176463"/>
          <p14:tracePt t="9310" x="7878763" y="2176463"/>
          <p14:tracePt t="9326" x="8037513" y="2176463"/>
          <p14:tracePt t="9327" x="8053388" y="2176463"/>
          <p14:tracePt t="9342" x="8164513" y="2176463"/>
          <p14:tracePt t="9343" x="8180388" y="2176463"/>
          <p14:tracePt t="9359" x="8253413" y="2168525"/>
          <p14:tracePt t="9360" x="8261350" y="2160588"/>
          <p14:tracePt t="9376" x="8293100" y="2152650"/>
          <p14:tracePt t="9392" x="8301038" y="2152650"/>
          <p14:tracePt t="9789" x="8308975" y="2152650"/>
          <p14:tracePt t="9793" x="8316913" y="2152650"/>
          <p14:tracePt t="9809" x="8396288" y="2176463"/>
          <p14:tracePt t="9810" x="8412163" y="2176463"/>
          <p14:tracePt t="9826" x="8531225" y="2200275"/>
          <p14:tracePt t="9826" x="8548688" y="2208213"/>
          <p14:tracePt t="9842" x="8699500" y="2216150"/>
          <p14:tracePt t="9843" x="8723313" y="2224088"/>
          <p14:tracePt t="9859" x="8874125" y="2233613"/>
          <p14:tracePt t="9860" x="8899525" y="2233613"/>
          <p14:tracePt t="9876" x="9034463" y="2241550"/>
          <p14:tracePt t="9876" x="9058275" y="2241550"/>
          <p14:tracePt t="9892" x="9193213" y="2241550"/>
          <p14:tracePt t="9894" x="9209088" y="2241550"/>
          <p14:tracePt t="9896" x="9224963" y="2241550"/>
          <p14:tracePt t="9897" x="9234488" y="2241550"/>
          <p14:tracePt t="9898" x="9242425" y="2241550"/>
          <p14:tracePt t="9899" x="9250363" y="2241550"/>
          <p14:tracePt t="9909" x="9345613" y="2249488"/>
          <p14:tracePt t="9910" x="9361488" y="2249488"/>
          <p14:tracePt t="9927" x="9496425" y="2257425"/>
          <p14:tracePt t="9943" x="9640888" y="2257425"/>
          <p14:tracePt t="9944" x="9656763" y="2257425"/>
          <p14:tracePt t="9959" x="9775825" y="2257425"/>
          <p14:tracePt t="9960" x="9783763" y="2257425"/>
          <p14:tracePt t="9976" x="9879013" y="2257425"/>
          <p14:tracePt t="9992" x="9944100" y="2265363"/>
          <p14:tracePt t="9993" x="9952038" y="2265363"/>
          <p14:tracePt t="10009" x="10007600" y="2281238"/>
          <p14:tracePt t="10026" x="10055225" y="2289175"/>
          <p14:tracePt t="10027" x="10063163" y="2289175"/>
          <p14:tracePt t="10027" x="10071100" y="2289175"/>
          <p14:tracePt t="10042" x="10126663" y="2305050"/>
          <p14:tracePt t="10043" x="10126663" y="2312988"/>
          <p14:tracePt t="10059" x="10198100" y="2336800"/>
          <p14:tracePt t="10060" x="10213975" y="2344738"/>
          <p14:tracePt t="10076" x="10279063" y="2384425"/>
          <p14:tracePt t="10077" x="10294938" y="2400300"/>
          <p14:tracePt t="10092" x="10366375" y="2471738"/>
          <p14:tracePt t="10093" x="10382250" y="2479675"/>
          <p14:tracePt t="10109" x="10477500" y="2584450"/>
          <p14:tracePt t="10110" x="10493375" y="2600325"/>
          <p14:tracePt t="10126" x="10645775" y="2743200"/>
          <p14:tracePt t="10126" x="10669588" y="2759075"/>
          <p14:tracePt t="10143" x="10836275" y="2894013"/>
          <p14:tracePt t="10143" x="10852150" y="2909888"/>
          <p14:tracePt t="10159" x="11060113" y="3030538"/>
          <p14:tracePt t="10160" x="11083925" y="3038475"/>
          <p14:tracePt t="10161" x="11099800" y="3046413"/>
          <p14:tracePt t="10176" x="11323638" y="3117850"/>
          <p14:tracePt t="10177" x="11339513" y="3125788"/>
          <p14:tracePt t="10193" x="11553825" y="3173413"/>
          <p14:tracePt t="10193" x="11577638" y="3173413"/>
          <p14:tracePt t="10209" x="11825288" y="3213100"/>
          <p14:tracePt t="10210" x="11857038" y="3213100"/>
          <p14:tracePt t="10226" x="12041188" y="3244850"/>
          <p14:tracePt t="10227" x="12065000" y="3244850"/>
          <p14:tracePt t="10227" x="12080875" y="3244850"/>
        </p14:tracePtLst>
      </p14:laserTraceLst>
    </p:ext>
  </p:extLst>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B08CD68-697E-573A-D876-0CB4DEB075CD}"/>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68ED273-1CF8-8088-6F4F-927CAF7D6C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88C66C-F90E-3B1E-C3A8-E95409217053}"/>
              </a:ext>
            </a:extLst>
          </p:cNvPr>
          <p:cNvSpPr>
            <a:spLocks noGrp="1"/>
          </p:cNvSpPr>
          <p:nvPr>
            <p:ph type="title"/>
          </p:nvPr>
        </p:nvSpPr>
        <p:spPr>
          <a:xfrm>
            <a:off x="455773" y="870289"/>
            <a:ext cx="5465064" cy="1719072"/>
          </a:xfrm>
        </p:spPr>
        <p:txBody>
          <a:bodyPr anchor="b">
            <a:normAutofit/>
          </a:bodyPr>
          <a:lstStyle/>
          <a:p>
            <a:r>
              <a:rPr lang="en-IN" sz="4000" b="1" dirty="0">
                <a:latin typeface="Times New Roman" panose="02020603050405020304" pitchFamily="18" charset="0"/>
                <a:cs typeface="Times New Roman" panose="02020603050405020304" pitchFamily="18" charset="0"/>
              </a:rPr>
              <a:t>Polynomial Kernel</a:t>
            </a:r>
          </a:p>
        </p:txBody>
      </p:sp>
      <p:sp>
        <p:nvSpPr>
          <p:cNvPr id="19" name="sketch line">
            <a:extLst>
              <a:ext uri="{FF2B5EF4-FFF2-40B4-BE49-F238E27FC236}">
                <a16:creationId xmlns:a16="http://schemas.microsoft.com/office/drawing/2014/main" id="{0B2504E8-950C-B4C5-F648-9F9F81131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C8C4C489-3E2A-78B7-0E61-8B1F8DAE186D}"/>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C8C4C489-3E2A-78B7-0E61-8B1F8DAE186D}"/>
                  </a:ext>
                </a:extLst>
              </p:cNvPr>
              <p:cNvPicPr/>
              <p:nvPr/>
            </p:nvPicPr>
            <p:blipFill>
              <a:blip r:embed="rId5"/>
              <a:stretch>
                <a:fillRect/>
              </a:stretch>
            </p:blipFill>
            <p:spPr>
              <a:xfrm>
                <a:off x="1726961" y="-576287"/>
                <a:ext cx="20160" cy="18000"/>
              </a:xfrm>
              <a:prstGeom prst="rect">
                <a:avLst/>
              </a:prstGeom>
            </p:spPr>
          </p:pic>
        </mc:Fallback>
      </mc:AlternateContent>
      <p:pic>
        <p:nvPicPr>
          <p:cNvPr id="4098" name="Picture 2">
            <a:extLst>
              <a:ext uri="{FF2B5EF4-FFF2-40B4-BE49-F238E27FC236}">
                <a16:creationId xmlns:a16="http://schemas.microsoft.com/office/drawing/2014/main" id="{345B78E9-AE95-8503-C652-166CF500197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456378" y="2785593"/>
            <a:ext cx="4856587" cy="387349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DE1B42BD-36DE-7EFF-7EB2-AF13C7B222F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p:blipFill>
        <p:spPr bwMode="auto">
          <a:xfrm>
            <a:off x="5769948" y="2785593"/>
            <a:ext cx="4856587" cy="387349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FECCED1-DE0F-6FF4-094C-8ADCC9F464EC}"/>
              </a:ext>
            </a:extLst>
          </p:cNvPr>
          <p:cNvSpPr txBox="1"/>
          <p:nvPr/>
        </p:nvSpPr>
        <p:spPr>
          <a:xfrm>
            <a:off x="4622255" y="0"/>
            <a:ext cx="7569745" cy="3185487"/>
          </a:xfrm>
          <a:prstGeom prst="rect">
            <a:avLst/>
          </a:prstGeom>
          <a:noFill/>
        </p:spPr>
        <p:txBody>
          <a:bodyPr wrap="square" rtlCol="0">
            <a:spAutoFit/>
          </a:bodyPr>
          <a:lstStyle/>
          <a:p>
            <a:pPr algn="l" fontAlgn="base">
              <a:spcAft>
                <a:spcPts val="1800"/>
              </a:spcAft>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Basically, the decision boundary is complex in nature as the datapoints are non linear in nature</a:t>
            </a:r>
          </a:p>
          <a:p>
            <a:pPr algn="l" fontAlgn="base">
              <a:spcAft>
                <a:spcPts val="1800"/>
              </a:spcAft>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It is represented as: </a:t>
            </a:r>
            <a:r>
              <a:rPr lang="es-ES" b="0" i="1" dirty="0">
                <a:effectLst/>
                <a:latin typeface="Times New Roman" panose="02020603050405020304" pitchFamily="18" charset="0"/>
                <a:cs typeface="Times New Roman" panose="02020603050405020304" pitchFamily="18" charset="0"/>
              </a:rPr>
              <a:t>K</a:t>
            </a:r>
            <a:r>
              <a:rPr lang="es-ES" b="0" i="0" dirty="0">
                <a:effectLst/>
                <a:latin typeface="Times New Roman" panose="02020603050405020304" pitchFamily="18" charset="0"/>
                <a:cs typeface="Times New Roman" panose="02020603050405020304" pitchFamily="18" charset="0"/>
              </a:rPr>
              <a:t>(</a:t>
            </a:r>
            <a:r>
              <a:rPr lang="es-ES" b="0" i="1" dirty="0" err="1">
                <a:effectLst/>
                <a:latin typeface="Times New Roman" panose="02020603050405020304" pitchFamily="18" charset="0"/>
                <a:cs typeface="Times New Roman" panose="02020603050405020304" pitchFamily="18" charset="0"/>
              </a:rPr>
              <a:t>x</a:t>
            </a:r>
            <a:r>
              <a:rPr lang="es-ES" b="0" i="0" dirty="0" err="1">
                <a:effectLst/>
                <a:latin typeface="Times New Roman" panose="02020603050405020304" pitchFamily="18" charset="0"/>
                <a:cs typeface="Times New Roman" panose="02020603050405020304" pitchFamily="18" charset="0"/>
              </a:rPr>
              <a:t>,</a:t>
            </a:r>
            <a:r>
              <a:rPr lang="es-ES" b="0" i="1" dirty="0" err="1">
                <a:effectLst/>
                <a:latin typeface="Times New Roman" panose="02020603050405020304" pitchFamily="18" charset="0"/>
                <a:cs typeface="Times New Roman" panose="02020603050405020304" pitchFamily="18" charset="0"/>
              </a:rPr>
              <a:t>y</a:t>
            </a:r>
            <a:r>
              <a:rPr lang="es-ES" b="0" i="0" dirty="0">
                <a:effectLst/>
                <a:latin typeface="Times New Roman" panose="02020603050405020304" pitchFamily="18" charset="0"/>
                <a:cs typeface="Times New Roman" panose="02020603050405020304" pitchFamily="18" charset="0"/>
              </a:rPr>
              <a:t>)=(</a:t>
            </a:r>
            <a:r>
              <a:rPr lang="es-ES" b="0" i="1" dirty="0" err="1">
                <a:effectLst/>
                <a:latin typeface="Times New Roman" panose="02020603050405020304" pitchFamily="18" charset="0"/>
                <a:cs typeface="Times New Roman" panose="02020603050405020304" pitchFamily="18" charset="0"/>
              </a:rPr>
              <a:t>x</a:t>
            </a:r>
            <a:r>
              <a:rPr lang="es-ES" b="0" i="0" dirty="0" err="1">
                <a:effectLst/>
                <a:latin typeface="Times New Roman" panose="02020603050405020304" pitchFamily="18" charset="0"/>
                <a:cs typeface="Times New Roman" panose="02020603050405020304" pitchFamily="18" charset="0"/>
              </a:rPr>
              <a:t>.</a:t>
            </a:r>
            <a:r>
              <a:rPr lang="es-ES" b="0" i="1" dirty="0" err="1">
                <a:effectLst/>
                <a:latin typeface="Times New Roman" panose="02020603050405020304" pitchFamily="18" charset="0"/>
                <a:cs typeface="Times New Roman" panose="02020603050405020304" pitchFamily="18" charset="0"/>
              </a:rPr>
              <a:t>y</a:t>
            </a:r>
            <a:r>
              <a:rPr lang="es-ES" b="0" i="0" dirty="0" err="1">
                <a:effectLst/>
                <a:latin typeface="Times New Roman" panose="02020603050405020304" pitchFamily="18" charset="0"/>
                <a:cs typeface="Times New Roman" panose="02020603050405020304" pitchFamily="18" charset="0"/>
              </a:rPr>
              <a:t>+</a:t>
            </a:r>
            <a:r>
              <a:rPr lang="es-ES" b="0" i="1" dirty="0" err="1">
                <a:effectLst/>
                <a:latin typeface="Times New Roman" panose="02020603050405020304" pitchFamily="18" charset="0"/>
                <a:cs typeface="Times New Roman" panose="02020603050405020304" pitchFamily="18" charset="0"/>
              </a:rPr>
              <a:t>c</a:t>
            </a:r>
            <a:r>
              <a:rPr lang="es-ES" b="0" i="0" dirty="0">
                <a:effectLst/>
                <a:latin typeface="Times New Roman" panose="02020603050405020304" pitchFamily="18" charset="0"/>
                <a:cs typeface="Times New Roman" panose="02020603050405020304" pitchFamily="18" charset="0"/>
              </a:rPr>
              <a:t>) **</a:t>
            </a:r>
            <a:r>
              <a:rPr lang="es-ES" b="0" i="1" dirty="0">
                <a:effectLst/>
                <a:latin typeface="Times New Roman" panose="02020603050405020304" pitchFamily="18" charset="0"/>
                <a:cs typeface="Times New Roman" panose="02020603050405020304" pitchFamily="18" charset="0"/>
              </a:rPr>
              <a:t>d(d </a:t>
            </a:r>
            <a:r>
              <a:rPr lang="es-ES" b="0" i="1" dirty="0" err="1">
                <a:effectLst/>
                <a:latin typeface="Times New Roman" panose="02020603050405020304" pitchFamily="18" charset="0"/>
                <a:cs typeface="Times New Roman" panose="02020603050405020304" pitchFamily="18" charset="0"/>
              </a:rPr>
              <a:t>is</a:t>
            </a:r>
            <a:r>
              <a:rPr lang="es-ES" b="0" i="1" dirty="0">
                <a:effectLst/>
                <a:latin typeface="Times New Roman" panose="02020603050405020304" pitchFamily="18" charset="0"/>
                <a:cs typeface="Times New Roman" panose="02020603050405020304" pitchFamily="18" charset="0"/>
              </a:rPr>
              <a:t> </a:t>
            </a:r>
            <a:r>
              <a:rPr lang="es-ES" b="0" i="1" dirty="0" err="1">
                <a:effectLst/>
                <a:latin typeface="Times New Roman" panose="02020603050405020304" pitchFamily="18" charset="0"/>
                <a:cs typeface="Times New Roman" panose="02020603050405020304" pitchFamily="18" charset="0"/>
              </a:rPr>
              <a:t>degree</a:t>
            </a:r>
            <a:r>
              <a:rPr lang="es-ES" b="0" i="1" dirty="0">
                <a:effectLst/>
                <a:latin typeface="Times New Roman" panose="02020603050405020304" pitchFamily="18" charset="0"/>
                <a:cs typeface="Times New Roman" panose="02020603050405020304" pitchFamily="18" charset="0"/>
              </a:rPr>
              <a:t> </a:t>
            </a:r>
            <a:r>
              <a:rPr lang="es-ES" b="0" i="1" dirty="0" err="1">
                <a:effectLst/>
                <a:latin typeface="Times New Roman" panose="02020603050405020304" pitchFamily="18" charset="0"/>
                <a:cs typeface="Times New Roman" panose="02020603050405020304" pitchFamily="18" charset="0"/>
              </a:rPr>
              <a:t>of</a:t>
            </a:r>
            <a:r>
              <a:rPr lang="es-ES" b="0" i="1" dirty="0">
                <a:effectLst/>
                <a:latin typeface="Times New Roman" panose="02020603050405020304" pitchFamily="18" charset="0"/>
                <a:cs typeface="Times New Roman" panose="02020603050405020304" pitchFamily="18" charset="0"/>
              </a:rPr>
              <a:t> </a:t>
            </a:r>
            <a:r>
              <a:rPr lang="es-ES" b="0" i="1" dirty="0" err="1">
                <a:effectLst/>
                <a:latin typeface="Times New Roman" panose="02020603050405020304" pitchFamily="18" charset="0"/>
                <a:cs typeface="Times New Roman" panose="02020603050405020304" pitchFamily="18" charset="0"/>
              </a:rPr>
              <a:t>polynomial</a:t>
            </a:r>
            <a:r>
              <a:rPr lang="es-ES" b="0" i="1" dirty="0">
                <a:effectLst/>
                <a:latin typeface="Times New Roman" panose="02020603050405020304" pitchFamily="18" charset="0"/>
                <a:cs typeface="Times New Roman" panose="02020603050405020304" pitchFamily="18" charset="0"/>
              </a:rPr>
              <a:t> )</a:t>
            </a:r>
          </a:p>
          <a:p>
            <a:pPr algn="l" fontAlgn="base">
              <a:spcAft>
                <a:spcPts val="1800"/>
              </a:spcAft>
              <a:buFont typeface="Arial" panose="020B0604020202020204" pitchFamily="34" charset="0"/>
              <a:buChar char="•"/>
            </a:pPr>
            <a:r>
              <a:rPr lang="es-ES" b="0" dirty="0" err="1">
                <a:effectLst/>
                <a:latin typeface="Times New Roman" panose="02020603050405020304" pitchFamily="18" charset="0"/>
                <a:cs typeface="Times New Roman" panose="02020603050405020304" pitchFamily="18" charset="0"/>
              </a:rPr>
              <a:t>The</a:t>
            </a:r>
            <a:r>
              <a:rPr lang="es-ES" dirty="0">
                <a:latin typeface="Times New Roman" panose="02020603050405020304" pitchFamily="18" charset="0"/>
                <a:cs typeface="Times New Roman" panose="02020603050405020304" pitchFamily="18" charset="0"/>
              </a:rPr>
              <a:t> </a:t>
            </a:r>
            <a:r>
              <a:rPr lang="es-ES" dirty="0" err="1">
                <a:latin typeface="Times New Roman" panose="02020603050405020304" pitchFamily="18" charset="0"/>
                <a:cs typeface="Times New Roman" panose="02020603050405020304" pitchFamily="18" charset="0"/>
              </a:rPr>
              <a:t>value</a:t>
            </a:r>
            <a:r>
              <a:rPr lang="es-ES" dirty="0">
                <a:latin typeface="Times New Roman" panose="02020603050405020304" pitchFamily="18" charset="0"/>
                <a:cs typeface="Times New Roman" panose="02020603050405020304" pitchFamily="18" charset="0"/>
              </a:rPr>
              <a:t> </a:t>
            </a:r>
            <a:r>
              <a:rPr lang="es-ES" dirty="0" err="1">
                <a:latin typeface="Times New Roman" panose="02020603050405020304" pitchFamily="18" charset="0"/>
                <a:cs typeface="Times New Roman" panose="02020603050405020304" pitchFamily="18" charset="0"/>
              </a:rPr>
              <a:t>of</a:t>
            </a:r>
            <a:r>
              <a:rPr lang="es-ES" dirty="0">
                <a:latin typeface="Times New Roman" panose="02020603050405020304" pitchFamily="18" charset="0"/>
                <a:cs typeface="Times New Roman" panose="02020603050405020304" pitchFamily="18" charset="0"/>
              </a:rPr>
              <a:t> d </a:t>
            </a:r>
            <a:r>
              <a:rPr lang="es-ES" dirty="0" err="1">
                <a:latin typeface="Times New Roman" panose="02020603050405020304" pitchFamily="18" charset="0"/>
                <a:cs typeface="Times New Roman" panose="02020603050405020304" pitchFamily="18" charset="0"/>
              </a:rPr>
              <a:t>is</a:t>
            </a:r>
            <a:r>
              <a:rPr lang="es-ES" dirty="0">
                <a:latin typeface="Times New Roman" panose="02020603050405020304" pitchFamily="18" charset="0"/>
                <a:cs typeface="Times New Roman" panose="02020603050405020304" pitchFamily="18" charset="0"/>
              </a:rPr>
              <a:t> 3 </a:t>
            </a:r>
            <a:r>
              <a:rPr lang="es-ES" dirty="0" err="1">
                <a:latin typeface="Times New Roman" panose="02020603050405020304" pitchFamily="18" charset="0"/>
                <a:cs typeface="Times New Roman" panose="02020603050405020304" pitchFamily="18" charset="0"/>
              </a:rPr>
              <a:t>by</a:t>
            </a:r>
            <a:r>
              <a:rPr lang="es-ES" dirty="0">
                <a:latin typeface="Times New Roman" panose="02020603050405020304" pitchFamily="18" charset="0"/>
                <a:cs typeface="Times New Roman" panose="02020603050405020304" pitchFamily="18" charset="0"/>
              </a:rPr>
              <a:t> default in </a:t>
            </a:r>
            <a:r>
              <a:rPr lang="es-ES" dirty="0" err="1">
                <a:latin typeface="Times New Roman" panose="02020603050405020304" pitchFamily="18" charset="0"/>
                <a:cs typeface="Times New Roman" panose="02020603050405020304" pitchFamily="18" charset="0"/>
              </a:rPr>
              <a:t>sklearn</a:t>
            </a:r>
            <a:endParaRPr lang="es-ES" b="0" dirty="0">
              <a:effectLst/>
              <a:latin typeface="Times New Roman" panose="02020603050405020304" pitchFamily="18" charset="0"/>
              <a:cs typeface="Times New Roman" panose="02020603050405020304" pitchFamily="18" charset="0"/>
            </a:endParaRPr>
          </a:p>
          <a:p>
            <a:pPr algn="l" fontAlgn="base">
              <a:spcAft>
                <a:spcPts val="1800"/>
              </a:spcAft>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It is used for </a:t>
            </a:r>
            <a:r>
              <a:rPr lang="en-IN" b="0" i="0" dirty="0">
                <a:effectLst/>
                <a:latin typeface="Times New Roman" panose="02020603050405020304" pitchFamily="18" charset="0"/>
                <a:cs typeface="Times New Roman" panose="02020603050405020304" pitchFamily="18" charset="0"/>
              </a:rPr>
              <a:t>image recognition or wherever he relationship is non linear</a:t>
            </a:r>
            <a:endParaRPr lang="en-GB" b="0" i="0" dirty="0">
              <a:effectLst/>
              <a:latin typeface="Times New Roman" panose="02020603050405020304" pitchFamily="18" charset="0"/>
              <a:cs typeface="Times New Roman" panose="02020603050405020304" pitchFamily="18" charset="0"/>
            </a:endParaRPr>
          </a:p>
          <a:p>
            <a:pPr algn="l" fontAlgn="base">
              <a:spcAft>
                <a:spcPts val="1800"/>
              </a:spcAft>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Below the image in left shows C = 000001 and in right shows C = 100</a:t>
            </a:r>
            <a:endParaRPr lang="en-GB" b="0" i="0" dirty="0">
              <a:effectLst/>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FB020D7A-A7B4-3283-9884-F50DE17015D6}"/>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388589450"/>
      </p:ext>
    </p:extLst>
  </p:cSld>
  <p:clrMapOvr>
    <a:masterClrMapping/>
  </p:clrMapOvr>
  <mc:AlternateContent xmlns:mc="http://schemas.openxmlformats.org/markup-compatibility/2006">
    <mc:Choice xmlns:p14="http://schemas.microsoft.com/office/powerpoint/2010/main" Requires="p14">
      <p:transition spd="slow" p14:dur="2000" advTm="14247"/>
    </mc:Choice>
    <mc:Fallback>
      <p:transition spd="slow" advTm="142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494" x="12168188" y="2559050"/>
          <p14:tracePt t="1495" x="12120563" y="2527300"/>
          <p14:tracePt t="1497" x="12049125" y="2479675"/>
          <p14:tracePt t="1508" x="11817350" y="2336800"/>
          <p14:tracePt t="1509" x="11753850" y="2297113"/>
          <p14:tracePt t="1509" x="11674475" y="2265363"/>
          <p14:tracePt t="1525" x="11044238" y="1954213"/>
          <p14:tracePt t="1526" x="10996613" y="1930400"/>
          <p14:tracePt t="1541" x="10206038" y="1619250"/>
          <p14:tracePt t="1542" x="10158413" y="1603375"/>
          <p14:tracePt t="1543" x="10110788" y="1587500"/>
          <p14:tracePt t="1558" x="9417050" y="1347788"/>
          <p14:tracePt t="1559" x="9290050" y="1308100"/>
          <p14:tracePt t="1575" x="8612188" y="1092200"/>
          <p14:tracePt t="1576" x="8540750" y="1076325"/>
          <p14:tracePt t="1592" x="8061325" y="909638"/>
          <p14:tracePt t="1592" x="7989888" y="877888"/>
          <p14:tracePt t="1608" x="7805738" y="781050"/>
          <p14:tracePt t="1609" x="7789863" y="773113"/>
          <p14:tracePt t="1625" x="7758113" y="717550"/>
          <p14:tracePt t="1626" x="7758113" y="709613"/>
          <p14:tracePt t="1641" x="7758113" y="669925"/>
          <p14:tracePt t="1642" x="7758113" y="661988"/>
          <p14:tracePt t="1658" x="7758113" y="622300"/>
          <p14:tracePt t="1675" x="7758113" y="582613"/>
          <p14:tracePt t="1676" x="7766050" y="574675"/>
          <p14:tracePt t="1691" x="7773988" y="542925"/>
          <p14:tracePt t="1692" x="7773988" y="534988"/>
          <p14:tracePt t="1693" x="7781925" y="534988"/>
          <p14:tracePt t="1708" x="7797800" y="493713"/>
          <p14:tracePt t="1709" x="7805738" y="485775"/>
          <p14:tracePt t="1725" x="7847013" y="438150"/>
          <p14:tracePt t="1725" x="7847013" y="430213"/>
          <p14:tracePt t="1741" x="7918450" y="374650"/>
          <p14:tracePt t="1742" x="7926388" y="374650"/>
          <p14:tracePt t="1758" x="8013700" y="311150"/>
          <p14:tracePt t="1759" x="8029575" y="303213"/>
          <p14:tracePt t="1775" x="8132763" y="255588"/>
          <p14:tracePt t="1775" x="8148638" y="255588"/>
          <p14:tracePt t="1791" x="8245475" y="223838"/>
          <p14:tracePt t="1792" x="8285163" y="215900"/>
          <p14:tracePt t="1808" x="8435975" y="200025"/>
          <p14:tracePt t="1809" x="8467725" y="192088"/>
          <p14:tracePt t="1825" x="8643938" y="192088"/>
          <p14:tracePt t="1825" x="8667750" y="192088"/>
          <p14:tracePt t="1841" x="8874125" y="192088"/>
          <p14:tracePt t="1842" x="8915400" y="192088"/>
          <p14:tracePt t="1858" x="9129713" y="231775"/>
          <p14:tracePt t="1859" x="9153525" y="231775"/>
          <p14:tracePt t="1875" x="9337675" y="247650"/>
          <p14:tracePt t="1875" x="9353550" y="247650"/>
          <p14:tracePt t="1876" x="9369425" y="247650"/>
          <p14:tracePt t="1892" x="9464675" y="263525"/>
          <p14:tracePt t="1908" x="9528175" y="263525"/>
          <p14:tracePt t="1909" x="9536113" y="263525"/>
          <p14:tracePt t="1925" x="9575800" y="263525"/>
          <p14:tracePt t="1925" x="9585325" y="263525"/>
          <p14:tracePt t="1942" x="9609138" y="263525"/>
          <p14:tracePt t="1958" x="9640888" y="263525"/>
          <p14:tracePt t="1959" x="9648825" y="271463"/>
          <p14:tracePt t="1975" x="9696450" y="279400"/>
          <p14:tracePt t="1976" x="9704388" y="279400"/>
          <p14:tracePt t="1991" x="9767888" y="295275"/>
          <p14:tracePt t="1992" x="9775825" y="303213"/>
          <p14:tracePt t="1993" x="9783763" y="303213"/>
          <p14:tracePt t="2008" x="9879013" y="327025"/>
          <p14:tracePt t="2009" x="9886950" y="327025"/>
          <p14:tracePt t="2025" x="9999663" y="358775"/>
          <p14:tracePt t="2025" x="10015538" y="358775"/>
          <p14:tracePt t="2041" x="10126663" y="390525"/>
          <p14:tracePt t="2042" x="10134600" y="390525"/>
          <p14:tracePt t="2058" x="10237788" y="414338"/>
          <p14:tracePt t="2059" x="10253663" y="414338"/>
          <p14:tracePt t="2075" x="10398125" y="438150"/>
          <p14:tracePt t="2076" x="10406063" y="438150"/>
          <p14:tracePt t="2091" x="10541000" y="454025"/>
          <p14:tracePt t="2092" x="10548938" y="454025"/>
          <p14:tracePt t="2108" x="10637838" y="454025"/>
          <p14:tracePt t="2108" x="10645775" y="454025"/>
          <p14:tracePt t="2125" x="10693400" y="454025"/>
          <p14:tracePt t="2141" x="10709275" y="454025"/>
          <p14:tracePt t="2169" x="10717213" y="454025"/>
          <p14:tracePt t="2178" x="10717213" y="461963"/>
          <p14:tracePt t="2191" x="10741025" y="477838"/>
          <p14:tracePt t="2208" x="10772775" y="493713"/>
          <p14:tracePt t="2209" x="10780713" y="501650"/>
          <p14:tracePt t="2225" x="10788650" y="519113"/>
          <p14:tracePt t="2225" x="10796588" y="519113"/>
          <p14:tracePt t="2533" x="10796588" y="527050"/>
          <p14:tracePt t="2547" x="10788650" y="527050"/>
          <p14:tracePt t="2552" x="10788650" y="534988"/>
          <p14:tracePt t="2558" x="10780713" y="534988"/>
          <p14:tracePt t="2575" x="10756900" y="542925"/>
          <p14:tracePt t="2591" x="10725150" y="542925"/>
          <p14:tracePt t="2592" x="10717213" y="542925"/>
          <p14:tracePt t="2608" x="10645775" y="542925"/>
          <p14:tracePt t="2609" x="10637838" y="542925"/>
          <p14:tracePt t="2625" x="10517188" y="542925"/>
          <p14:tracePt t="2625" x="10501313" y="542925"/>
          <p14:tracePt t="2641" x="10294938" y="542925"/>
          <p14:tracePt t="2642" x="10279063" y="542925"/>
          <p14:tracePt t="2658" x="9967913" y="542925"/>
          <p14:tracePt t="2659" x="9918700" y="542925"/>
          <p14:tracePt t="2675" x="9567863" y="542925"/>
          <p14:tracePt t="2675" x="9528175" y="550863"/>
          <p14:tracePt t="2676" x="9504363" y="550863"/>
          <p14:tracePt t="2691" x="9153525" y="558800"/>
          <p14:tracePt t="2692" x="9129713" y="558800"/>
          <p14:tracePt t="2708" x="8778875" y="566738"/>
          <p14:tracePt t="2709" x="8731250" y="566738"/>
          <p14:tracePt t="2725" x="8356600" y="566738"/>
          <p14:tracePt t="2726" x="8332788" y="566738"/>
          <p14:tracePt t="2741" x="7934325" y="566738"/>
          <p14:tracePt t="2758" x="7567613" y="566738"/>
          <p14:tracePt t="2759" x="7535863" y="566738"/>
          <p14:tracePt t="2775" x="7208838" y="566738"/>
          <p14:tracePt t="2776" x="7169150" y="566738"/>
          <p14:tracePt t="2791" x="6929438" y="566738"/>
          <p14:tracePt t="2792" x="6913563" y="574675"/>
          <p14:tracePt t="2808" x="6784975" y="582613"/>
          <p14:tracePt t="2809" x="6777038" y="590550"/>
          <p14:tracePt t="2825" x="6713538" y="598488"/>
          <p14:tracePt t="2825" x="6705600" y="598488"/>
          <p14:tracePt t="2841" x="6689725" y="606425"/>
          <p14:tracePt t="2858" x="6681788" y="606425"/>
          <p14:tracePt t="2875" x="6665913" y="606425"/>
          <p14:tracePt t="2891" x="6634163" y="614363"/>
          <p14:tracePt t="2908" x="6594475" y="630238"/>
          <p14:tracePt t="2925" x="6538913" y="646113"/>
          <p14:tracePt t="2926" x="6530975" y="646113"/>
          <p14:tracePt t="2942" x="6459538" y="677863"/>
          <p14:tracePt t="2958" x="6386513" y="701675"/>
          <p14:tracePt t="2959" x="6378575" y="701675"/>
          <p14:tracePt t="2975" x="6275388" y="733425"/>
          <p14:tracePt t="2976" x="6259513" y="741363"/>
          <p14:tracePt t="2992" x="6132513" y="781050"/>
          <p14:tracePt t="2992" x="6116638" y="788988"/>
          <p14:tracePt t="3008" x="5948363" y="828675"/>
          <p14:tracePt t="3009" x="5924550" y="828675"/>
          <p14:tracePt t="3025" x="5749925" y="869950"/>
          <p14:tracePt t="3026" x="5732463" y="869950"/>
          <p14:tracePt t="3041" x="5541963" y="893763"/>
          <p14:tracePt t="3042" x="5510213" y="893763"/>
          <p14:tracePt t="3058" x="5381625" y="893763"/>
          <p14:tracePt t="3059" x="5357813" y="893763"/>
          <p14:tracePt t="3075" x="5254625" y="893763"/>
          <p14:tracePt t="3076" x="5246688" y="893763"/>
          <p14:tracePt t="3091" x="5191125" y="893763"/>
          <p14:tracePt t="3108" x="5159375" y="885825"/>
          <p14:tracePt t="3125" x="5151438" y="885825"/>
          <p14:tracePt t="3452" x="5151438" y="877888"/>
          <p14:tracePt t="3470" x="5151438" y="869950"/>
          <p14:tracePt t="4631" x="5159375" y="869950"/>
          <p14:tracePt t="4633" x="5167313" y="869950"/>
          <p14:tracePt t="4658" x="5326063" y="877888"/>
          <p14:tracePt t="4659" x="5357813" y="877888"/>
          <p14:tracePt t="4675" x="5597525" y="893763"/>
          <p14:tracePt t="4675" x="5645150" y="901700"/>
          <p14:tracePt t="4692" x="5940425" y="925513"/>
          <p14:tracePt t="4693" x="5948363" y="925513"/>
          <p14:tracePt t="4708" x="6251575" y="949325"/>
          <p14:tracePt t="4709" x="6283325" y="949325"/>
          <p14:tracePt t="4725" x="6594475" y="981075"/>
          <p14:tracePt t="4741" x="6842125" y="1004888"/>
          <p14:tracePt t="4742" x="6850063" y="1004888"/>
          <p14:tracePt t="4758" x="7024688" y="1028700"/>
          <p14:tracePt t="4759" x="7048500" y="1036638"/>
          <p14:tracePt t="4775" x="7224713" y="1068388"/>
          <p14:tracePt t="4776" x="7232650" y="1076325"/>
          <p14:tracePt t="4791" x="7391400" y="1108075"/>
          <p14:tracePt t="4792" x="7399338" y="1116013"/>
          <p14:tracePt t="4793" x="7423150" y="1116013"/>
          <p14:tracePt t="4808" x="7567613" y="1155700"/>
          <p14:tracePt t="4809" x="7599363" y="1171575"/>
          <p14:tracePt t="4825" x="7758113" y="1220788"/>
          <p14:tracePt t="4826" x="7766050" y="1220788"/>
          <p14:tracePt t="4841" x="7839075" y="1244600"/>
          <p14:tracePt t="4842" x="7847013" y="1244600"/>
          <p14:tracePt t="4843" x="7854950" y="1244600"/>
          <p14:tracePt t="4858" x="7870825" y="1252538"/>
          <p14:tracePt t="5256" x="7862888" y="1252538"/>
          <p14:tracePt t="5261" x="7854950" y="1252538"/>
          <p14:tracePt t="5275" x="7813675" y="1252538"/>
          <p14:tracePt t="5275" x="7805738" y="1252538"/>
          <p14:tracePt t="5291" x="7694613" y="1252538"/>
          <p14:tracePt t="5308" x="7551738" y="1268413"/>
          <p14:tracePt t="5309" x="7519988" y="1268413"/>
          <p14:tracePt t="5325" x="7327900" y="1292225"/>
          <p14:tracePt t="5341" x="7153275" y="1323975"/>
          <p14:tracePt t="5342" x="7145338" y="1323975"/>
          <p14:tracePt t="5358" x="6992938" y="1347788"/>
          <p14:tracePt t="5359" x="6977063" y="1347788"/>
          <p14:tracePt t="5375" x="6834188" y="1355725"/>
          <p14:tracePt t="5375" x="6818313" y="1355725"/>
          <p14:tracePt t="5391" x="6705600" y="1355725"/>
          <p14:tracePt t="5392" x="6697663" y="1355725"/>
          <p14:tracePt t="5393" x="6689725" y="1355725"/>
          <p14:tracePt t="5408" x="6578600" y="1355725"/>
          <p14:tracePt t="5409" x="6562725" y="1355725"/>
          <p14:tracePt t="5425" x="6467475" y="1355725"/>
          <p14:tracePt t="5442" x="6442075" y="1355725"/>
          <p14:tracePt t="5474" x="6451600" y="1355725"/>
          <p14:tracePt t="5476" x="6459538" y="1355725"/>
          <p14:tracePt t="5491" x="6546850" y="1355725"/>
          <p14:tracePt t="5492" x="6554788" y="1355725"/>
          <p14:tracePt t="5492" x="6562725" y="1355725"/>
          <p14:tracePt t="5508" x="6713538" y="1355725"/>
          <p14:tracePt t="5509" x="6737350" y="1355725"/>
          <p14:tracePt t="5525" x="6953250" y="1355725"/>
          <p14:tracePt t="5525" x="6992938" y="1355725"/>
          <p14:tracePt t="5541" x="7216775" y="1355725"/>
          <p14:tracePt t="5558" x="7359650" y="1355725"/>
          <p14:tracePt t="5559" x="7367588" y="1355725"/>
          <p14:tracePt t="5575" x="7454900" y="1347788"/>
          <p14:tracePt t="5591" x="7470775" y="1339850"/>
          <p14:tracePt t="5990" x="7462838" y="1339850"/>
          <p14:tracePt t="5995" x="7462838" y="1331913"/>
          <p14:tracePt t="6025" x="7399338" y="1323975"/>
          <p14:tracePt t="6042" x="7359650" y="1316038"/>
          <p14:tracePt t="6042" x="7351713" y="1316038"/>
          <p14:tracePt t="6058" x="7296150" y="1308100"/>
          <p14:tracePt t="6059" x="7288213" y="1308100"/>
          <p14:tracePt t="6075" x="7192963" y="1292225"/>
          <p14:tracePt t="6075" x="7185025" y="1292225"/>
          <p14:tracePt t="6091" x="7056438" y="1276350"/>
          <p14:tracePt t="6092" x="7048500" y="1276350"/>
          <p14:tracePt t="6092" x="7040563" y="1276350"/>
          <p14:tracePt t="6108" x="6889750" y="1268413"/>
          <p14:tracePt t="6109" x="6873875" y="1268413"/>
          <p14:tracePt t="6125" x="6745288" y="1252538"/>
          <p14:tracePt t="6142" x="6657975" y="1236663"/>
          <p14:tracePt t="6142" x="6650038" y="1236663"/>
          <p14:tracePt t="6158" x="6618288" y="1228725"/>
          <p14:tracePt t="6345" x="6626225" y="1228725"/>
          <p14:tracePt t="6349" x="6634163" y="1228725"/>
          <p14:tracePt t="6358" x="6657975" y="1228725"/>
          <p14:tracePt t="6375" x="6705600" y="1220788"/>
          <p14:tracePt t="6376" x="6721475" y="1220788"/>
          <p14:tracePt t="6391" x="6784975" y="1220788"/>
          <p14:tracePt t="6408" x="6834188" y="1220788"/>
          <p14:tracePt t="6425" x="6873875" y="1220788"/>
          <p14:tracePt t="6441" x="6913563" y="1220788"/>
          <p14:tracePt t="6458" x="6953250" y="1220788"/>
          <p14:tracePt t="6475" x="7016750" y="1220788"/>
          <p14:tracePt t="6475" x="7024688" y="1220788"/>
          <p14:tracePt t="6491" x="7080250" y="1220788"/>
          <p14:tracePt t="6492" x="7088188" y="1220788"/>
          <p14:tracePt t="6508" x="7153275" y="1220788"/>
          <p14:tracePt t="6509" x="7161213" y="1220788"/>
          <p14:tracePt t="6525" x="7224713" y="1220788"/>
          <p14:tracePt t="6525" x="7232650" y="1220788"/>
          <p14:tracePt t="6541" x="7280275" y="1220788"/>
          <p14:tracePt t="6558" x="7304088" y="1220788"/>
          <p14:tracePt t="6575" x="7335838" y="1212850"/>
          <p14:tracePt t="6575" x="7335838" y="1204913"/>
          <p14:tracePt t="6591" x="7383463" y="1195388"/>
          <p14:tracePt t="6608" x="7439025" y="1187450"/>
          <p14:tracePt t="6609" x="7446963" y="1187450"/>
          <p14:tracePt t="6625" x="7504113" y="1179513"/>
          <p14:tracePt t="6625" x="7512050" y="1179513"/>
          <p14:tracePt t="6641" x="7559675" y="1179513"/>
          <p14:tracePt t="6658" x="7607300" y="1179513"/>
          <p14:tracePt t="6675" x="7639050" y="1179513"/>
          <p14:tracePt t="6675" x="7646988" y="1179513"/>
          <p14:tracePt t="6691" x="7678738" y="1179513"/>
          <p14:tracePt t="6708" x="7734300" y="1171575"/>
          <p14:tracePt t="6725" x="7797800" y="1171575"/>
          <p14:tracePt t="6725" x="7805738" y="1171575"/>
          <p14:tracePt t="6741" x="7870825" y="1171575"/>
          <p14:tracePt t="6758" x="7926388" y="1171575"/>
          <p14:tracePt t="6759" x="7934325" y="1171575"/>
          <p14:tracePt t="6775" x="7974013" y="1171575"/>
          <p14:tracePt t="6791" x="8013700" y="1171575"/>
          <p14:tracePt t="6808" x="8037513" y="1179513"/>
          <p14:tracePt t="6809" x="8045450" y="1179513"/>
          <p14:tracePt t="6825" x="8069263" y="1179513"/>
          <p14:tracePt t="6841" x="8093075" y="1179513"/>
          <p14:tracePt t="6858" x="8108950" y="1179513"/>
          <p14:tracePt t="6875" x="8116888" y="1179513"/>
          <p14:tracePt t="9831" x="8108950" y="1179513"/>
          <p14:tracePt t="9833" x="8101013" y="1179513"/>
          <p14:tracePt t="9841" x="8069263" y="1179513"/>
          <p14:tracePt t="9842" x="8061325" y="1179513"/>
          <p14:tracePt t="9858" x="7981950" y="1187450"/>
          <p14:tracePt t="9859" x="7966075" y="1187450"/>
          <p14:tracePt t="9875" x="7797800" y="1220788"/>
          <p14:tracePt t="9876" x="7781925" y="1220788"/>
          <p14:tracePt t="9877" x="7766050" y="1220788"/>
          <p14:tracePt t="9891" x="7575550" y="1244600"/>
          <p14:tracePt t="9892" x="7559675" y="1244600"/>
          <p14:tracePt t="9893" x="7543800" y="1244600"/>
          <p14:tracePt t="9908" x="7296150" y="1276350"/>
          <p14:tracePt t="9909" x="7272338" y="1284288"/>
          <p14:tracePt t="9925" x="7000875" y="1323975"/>
          <p14:tracePt t="9925" x="6977063" y="1331913"/>
          <p14:tracePt t="9942" x="6737350" y="1387475"/>
          <p14:tracePt t="9942" x="6729413" y="1387475"/>
          <p14:tracePt t="9958" x="6586538" y="1443038"/>
          <p14:tracePt t="9959" x="6562725" y="1450975"/>
          <p14:tracePt t="9975" x="6467475" y="1506538"/>
          <p14:tracePt t="9976" x="6451600" y="1514475"/>
          <p14:tracePt t="9992" x="6386513" y="1563688"/>
          <p14:tracePt t="10008" x="6338888" y="1603375"/>
          <p14:tracePt t="10009" x="6330950" y="1603375"/>
          <p14:tracePt t="10025" x="6299200" y="1635125"/>
          <p14:tracePt t="10041" x="6283325" y="1643063"/>
          <p14:tracePt t="10042" x="6283325" y="1651000"/>
          <p14:tracePt t="11088" x="6283325" y="1643063"/>
          <p14:tracePt t="11100" x="6283325" y="1635125"/>
          <p14:tracePt t="11108" x="6291263" y="1635125"/>
          <p14:tracePt t="11108" x="6291263" y="1627188"/>
          <p14:tracePt t="11154" x="6299200" y="1627188"/>
          <p14:tracePt t="11273" x="6299200" y="1619250"/>
          <p14:tracePt t="11279" x="6307138" y="1619250"/>
          <p14:tracePt t="11292" x="6315075" y="1611313"/>
          <p14:tracePt t="11308" x="6338888" y="1595438"/>
          <p14:tracePt t="11308" x="6338888" y="1587500"/>
          <p14:tracePt t="11325" x="6354763" y="1579563"/>
          <p14:tracePt t="11393" x="6362700" y="1579563"/>
          <p14:tracePt t="11397" x="6370638" y="1579563"/>
          <p14:tracePt t="11425" x="6426200" y="1579563"/>
          <p14:tracePt t="11425" x="6434138" y="1579563"/>
          <p14:tracePt t="11442" x="6499225" y="1579563"/>
          <p14:tracePt t="11442" x="6507163" y="1587500"/>
          <p14:tracePt t="11458" x="6570663" y="1587500"/>
          <p14:tracePt t="11459" x="6586538" y="1595438"/>
          <p14:tracePt t="11475" x="6697663" y="1619250"/>
          <p14:tracePt t="11476" x="6713538" y="1619250"/>
          <p14:tracePt t="11492" x="6873875" y="1666875"/>
          <p14:tracePt t="11493" x="6881813" y="1666875"/>
          <p14:tracePt t="11493" x="6897688" y="1666875"/>
          <p14:tracePt t="11509" x="7056438" y="1722438"/>
          <p14:tracePt t="11509" x="7064375" y="1730375"/>
          <p14:tracePt t="11525" x="7208838" y="1785938"/>
          <p14:tracePt t="11526" x="7224713" y="1793875"/>
          <p14:tracePt t="11542" x="7343775" y="1849438"/>
          <p14:tracePt t="11542" x="7351713" y="1857375"/>
          <p14:tracePt t="11558" x="7415213" y="1898650"/>
          <p14:tracePt t="11575" x="7446963" y="1922463"/>
          <p14:tracePt t="11575" x="7454900" y="1922463"/>
          <p14:tracePt t="11591" x="7454900" y="1930400"/>
          <p14:tracePt t="11647" x="7462838" y="1930400"/>
          <p14:tracePt t="11692" x="7462838" y="1938338"/>
          <p14:tracePt t="11701" x="7462838" y="1946275"/>
          <p14:tracePt t="11716" x="7462838" y="1954213"/>
          <p14:tracePt t="12172" x="7470775" y="1954213"/>
          <p14:tracePt t="12175" x="7478713" y="1954213"/>
          <p14:tracePt t="12191" x="7519988" y="1978025"/>
          <p14:tracePt t="12208" x="7575550" y="2001838"/>
          <p14:tracePt t="12209" x="7583488" y="2001838"/>
          <p14:tracePt t="12209" x="7591425" y="2009775"/>
          <p14:tracePt t="12225" x="7670800" y="2041525"/>
          <p14:tracePt t="12226" x="7678738" y="2049463"/>
          <p14:tracePt t="12241" x="7781925" y="2089150"/>
          <p14:tracePt t="12242" x="7797800" y="2097088"/>
          <p14:tracePt t="12258" x="7918450" y="2136775"/>
          <p14:tracePt t="12259" x="7942263" y="2144713"/>
          <p14:tracePt t="12260" x="7950200" y="2144713"/>
          <p14:tracePt t="12275" x="8116888" y="2208213"/>
          <p14:tracePt t="12276" x="8140700" y="2216150"/>
          <p14:tracePt t="12292" x="8340725" y="2281238"/>
          <p14:tracePt t="12292" x="8356600" y="2289175"/>
          <p14:tracePt t="12308" x="8491538" y="2336800"/>
          <p14:tracePt t="12309" x="8507413" y="2344738"/>
          <p14:tracePt t="12325" x="8628063" y="2400300"/>
          <p14:tracePt t="12326" x="8651875" y="2400300"/>
          <p14:tracePt t="12342" x="8763000" y="2463800"/>
          <p14:tracePt t="12342" x="8770938" y="2471738"/>
          <p14:tracePt t="12358" x="8842375" y="2511425"/>
          <p14:tracePt t="12359" x="8858250" y="2519363"/>
          <p14:tracePt t="12375" x="8947150" y="2566988"/>
          <p14:tracePt t="12376" x="8963025" y="2576513"/>
          <p14:tracePt t="12391" x="9034463" y="2608263"/>
          <p14:tracePt t="12392" x="9042400" y="2608263"/>
          <p14:tracePt t="12393" x="9042400" y="2616200"/>
          <p14:tracePt t="12408" x="9090025" y="2632075"/>
          <p14:tracePt t="12425" x="9113838" y="2640013"/>
          <p14:tracePt t="12442" x="9121775" y="2640013"/>
          <p14:tracePt t="12470" x="9121775" y="2647950"/>
          <p14:tracePt t="12474" x="9129713" y="2647950"/>
          <p14:tracePt t="12491" x="9145588" y="2647950"/>
          <p14:tracePt t="12508" x="9177338" y="2655888"/>
          <p14:tracePt t="12525" x="9201150" y="2655888"/>
          <p14:tracePt t="12541" x="9224963" y="2655888"/>
          <p14:tracePt t="12558" x="9250363" y="2655888"/>
          <p14:tracePt t="12575" x="9282113" y="2655888"/>
          <p14:tracePt t="12575" x="9282113" y="2647950"/>
          <p14:tracePt t="12591" x="9313863" y="2640013"/>
          <p14:tracePt t="12608" x="9353550" y="2608263"/>
          <p14:tracePt t="12609" x="9361488" y="2608263"/>
          <p14:tracePt t="12609" x="9361488" y="2600325"/>
          <p14:tracePt t="12625" x="9401175" y="2576513"/>
          <p14:tracePt t="12641" x="9432925" y="2543175"/>
          <p14:tracePt t="12658" x="9448800" y="2519363"/>
          <p14:tracePt t="12659" x="9456738" y="2519363"/>
          <p14:tracePt t="12675" x="9464675" y="2511425"/>
          <p14:tracePt t="12691" x="9464675" y="2503488"/>
          <p14:tracePt t="12789" x="9464675" y="2511425"/>
          <p14:tracePt t="12881" x="9464675" y="2519363"/>
          <p14:tracePt t="13001" x="9472613" y="2519363"/>
          <p14:tracePt t="13008" x="9480550" y="2519363"/>
          <p14:tracePt t="13025" x="9520238" y="2543175"/>
          <p14:tracePt t="13025" x="9528175" y="2543175"/>
          <p14:tracePt t="13042" x="9593263" y="2566988"/>
          <p14:tracePt t="13042" x="9609138" y="2576513"/>
          <p14:tracePt t="13058" x="9688513" y="2616200"/>
          <p14:tracePt t="13059" x="9696450" y="2624138"/>
          <p14:tracePt t="13059" x="9704388" y="2624138"/>
          <p14:tracePt t="13075" x="9783763" y="2655888"/>
          <p14:tracePt t="13075" x="9791700" y="2663825"/>
          <p14:tracePt t="13091" x="9847263" y="2687638"/>
          <p14:tracePt t="13108" x="9871075" y="2695575"/>
          <p14:tracePt t="13109" x="9879013" y="2695575"/>
          <p14:tracePt t="13125" x="9902825" y="2695575"/>
          <p14:tracePt t="13141" x="9944100" y="2695575"/>
          <p14:tracePt t="13142" x="9952038" y="2695575"/>
          <p14:tracePt t="13158" x="9999663" y="2695575"/>
          <p14:tracePt t="13159" x="10007600" y="2703513"/>
          <p14:tracePt t="13175" x="10071100" y="2719388"/>
          <p14:tracePt t="13191" x="10158413" y="2743200"/>
          <p14:tracePt t="13192" x="10166350" y="2743200"/>
          <p14:tracePt t="13209" x="10269538" y="2767013"/>
          <p14:tracePt t="13209" x="10279063" y="2774950"/>
          <p14:tracePt t="13225" x="10350500" y="2782888"/>
          <p14:tracePt t="13226" x="10366375" y="2782888"/>
          <p14:tracePt t="13241" x="10437813" y="2790825"/>
          <p14:tracePt t="13242" x="10453688" y="2790825"/>
          <p14:tracePt t="13258" x="10525125" y="2790825"/>
          <p14:tracePt t="13275" x="10604500" y="2790825"/>
          <p14:tracePt t="13275" x="10612438" y="2782888"/>
          <p14:tracePt t="13291" x="10693400" y="2782888"/>
          <p14:tracePt t="13308" x="10804525" y="2774950"/>
          <p14:tracePt t="13309" x="10812463" y="2774950"/>
          <p14:tracePt t="13325" x="10947400" y="2774950"/>
          <p14:tracePt t="13325" x="10963275" y="2774950"/>
          <p14:tracePt t="13341" x="11068050" y="2774950"/>
          <p14:tracePt t="13358" x="11139488" y="2790825"/>
          <p14:tracePt t="13359" x="11163300" y="2798763"/>
          <p14:tracePt t="13375" x="11218863" y="2814638"/>
          <p14:tracePt t="13375" x="11218863" y="2822575"/>
          <p14:tracePt t="13391" x="11274425" y="2854325"/>
          <p14:tracePt t="13392" x="11274425" y="2862263"/>
          <p14:tracePt t="13393" x="11282363" y="2862263"/>
          <p14:tracePt t="13408" x="11363325" y="2919413"/>
          <p14:tracePt t="13425" x="11458575" y="2982913"/>
          <p14:tracePt t="13425" x="11474450" y="2982913"/>
          <p14:tracePt t="13442" x="11593513" y="3054350"/>
          <p14:tracePt t="13442" x="11609388" y="3054350"/>
          <p14:tracePt t="13458" x="11706225" y="3101975"/>
          <p14:tracePt t="13459" x="11722100" y="3109913"/>
          <p14:tracePt t="13475" x="11809413" y="3141663"/>
          <p14:tracePt t="13492" x="11872913" y="3165475"/>
          <p14:tracePt t="13492" x="11880850" y="3165475"/>
          <p14:tracePt t="13508" x="11920538" y="3181350"/>
          <p14:tracePt t="13509" x="11928475" y="3189288"/>
          <p14:tracePt t="13525" x="11984038" y="3205163"/>
          <p14:tracePt t="13525" x="11991975" y="3205163"/>
          <p14:tracePt t="13541" x="12041188" y="3221038"/>
          <p14:tracePt t="13542" x="12049125" y="3221038"/>
          <p14:tracePt t="13558" x="12096750" y="3236913"/>
          <p14:tracePt t="13559" x="12112625" y="3236913"/>
          <p14:tracePt t="13575" x="12168188" y="3262313"/>
        </p14:tracePtLst>
      </p14:laserTraceLst>
    </p:ext>
  </p:extLs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6EB9290-AB73-7E05-9A0B-ED91789502F8}"/>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67062EF-D83D-A594-41AD-11DA581959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9166BD-C7B9-5A14-0E0A-21C3C06EF03A}"/>
              </a:ext>
            </a:extLst>
          </p:cNvPr>
          <p:cNvSpPr>
            <a:spLocks noGrp="1"/>
          </p:cNvSpPr>
          <p:nvPr>
            <p:ph type="title"/>
          </p:nvPr>
        </p:nvSpPr>
        <p:spPr>
          <a:xfrm>
            <a:off x="455773" y="870289"/>
            <a:ext cx="5465064" cy="1719072"/>
          </a:xfrm>
        </p:spPr>
        <p:txBody>
          <a:bodyPr anchor="b">
            <a:normAutofit/>
          </a:bodyPr>
          <a:lstStyle/>
          <a:p>
            <a:r>
              <a:rPr lang="en-IN" sz="4000" b="1" dirty="0">
                <a:latin typeface="Times New Roman" panose="02020603050405020304" pitchFamily="18" charset="0"/>
                <a:cs typeface="Times New Roman" panose="02020603050405020304" pitchFamily="18" charset="0"/>
              </a:rPr>
              <a:t>RBF Kernel</a:t>
            </a:r>
          </a:p>
        </p:txBody>
      </p:sp>
      <p:sp>
        <p:nvSpPr>
          <p:cNvPr id="19" name="sketch line">
            <a:extLst>
              <a:ext uri="{FF2B5EF4-FFF2-40B4-BE49-F238E27FC236}">
                <a16:creationId xmlns:a16="http://schemas.microsoft.com/office/drawing/2014/main" id="{442A718C-1665-01C1-64A8-90D50DE9F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0956C954-4432-3607-02BF-2F2D3D823A47}"/>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0956C954-4432-3607-02BF-2F2D3D823A47}"/>
                  </a:ext>
                </a:extLst>
              </p:cNvPr>
              <p:cNvPicPr/>
              <p:nvPr/>
            </p:nvPicPr>
            <p:blipFill>
              <a:blip r:embed="rId5"/>
              <a:stretch>
                <a:fillRect/>
              </a:stretch>
            </p:blipFill>
            <p:spPr>
              <a:xfrm>
                <a:off x="1726961" y="-576287"/>
                <a:ext cx="20160" cy="18000"/>
              </a:xfrm>
              <a:prstGeom prst="rect">
                <a:avLst/>
              </a:prstGeom>
            </p:spPr>
          </p:pic>
        </mc:Fallback>
      </mc:AlternateContent>
      <p:sp>
        <p:nvSpPr>
          <p:cNvPr id="3" name="TextBox 2">
            <a:extLst>
              <a:ext uri="{FF2B5EF4-FFF2-40B4-BE49-F238E27FC236}">
                <a16:creationId xmlns:a16="http://schemas.microsoft.com/office/drawing/2014/main" id="{EAD43767-1903-05E2-5B3C-9542642F9FA3}"/>
              </a:ext>
            </a:extLst>
          </p:cNvPr>
          <p:cNvSpPr txBox="1"/>
          <p:nvPr/>
        </p:nvSpPr>
        <p:spPr>
          <a:xfrm>
            <a:off x="3898373" y="25638"/>
            <a:ext cx="8650888" cy="2985433"/>
          </a:xfrm>
          <a:prstGeom prst="rect">
            <a:avLst/>
          </a:prstGeom>
          <a:noFill/>
        </p:spPr>
        <p:txBody>
          <a:bodyPr wrap="square" rtlCol="0">
            <a:spAutoFit/>
          </a:bodyPr>
          <a:lstStyle/>
          <a:p>
            <a:pPr fontAlgn="base">
              <a:spcAft>
                <a:spcPts val="1800"/>
              </a:spcAft>
              <a:buFont typeface="Arial" panose="020B0604020202020204" pitchFamily="34" charset="0"/>
              <a:buChar char="•"/>
            </a:pPr>
            <a:r>
              <a:rPr lang="es-ES" sz="1400" b="0" i="0" dirty="0">
                <a:solidFill>
                  <a:srgbClr val="242424"/>
                </a:solidFill>
                <a:effectLst/>
                <a:latin typeface="source-serif-pro"/>
              </a:rPr>
              <a:t>Formula: </a:t>
            </a:r>
            <a:r>
              <a:rPr lang="es-ES" sz="1400" b="0" i="1" dirty="0">
                <a:solidFill>
                  <a:srgbClr val="242424"/>
                </a:solidFill>
                <a:effectLst/>
                <a:latin typeface="source-serif-pro"/>
              </a:rPr>
              <a:t>K(x, y) = </a:t>
            </a:r>
            <a:r>
              <a:rPr lang="es-ES" sz="1400" b="0" i="1" dirty="0" err="1">
                <a:solidFill>
                  <a:srgbClr val="242424"/>
                </a:solidFill>
                <a:effectLst/>
                <a:latin typeface="source-serif-pro"/>
              </a:rPr>
              <a:t>exp</a:t>
            </a:r>
            <a:r>
              <a:rPr lang="es-ES" sz="1400" b="0" i="1" dirty="0">
                <a:solidFill>
                  <a:srgbClr val="242424"/>
                </a:solidFill>
                <a:effectLst/>
                <a:latin typeface="source-serif-pro"/>
              </a:rPr>
              <a:t>(-γ ||x — y||²)</a:t>
            </a:r>
            <a:endParaRPr lang="en-IN" sz="1400" b="0" i="0" dirty="0">
              <a:effectLst/>
              <a:latin typeface="Times New Roman" panose="02020603050405020304" pitchFamily="18" charset="0"/>
              <a:cs typeface="Times New Roman" panose="02020603050405020304" pitchFamily="18" charset="0"/>
            </a:endParaRPr>
          </a:p>
          <a:p>
            <a:pPr algn="l" fontAlgn="base">
              <a:spcAft>
                <a:spcPts val="1800"/>
              </a:spcAft>
              <a:buFont typeface="Arial" panose="020B0604020202020204" pitchFamily="34" charset="0"/>
              <a:buChar char="•"/>
            </a:pPr>
            <a:r>
              <a:rPr lang="en-IN" sz="1400" b="0" i="0" dirty="0">
                <a:effectLst/>
                <a:latin typeface="Times New Roman" panose="02020603050405020304" pitchFamily="18" charset="0"/>
                <a:cs typeface="Times New Roman" panose="02020603050405020304" pitchFamily="18" charset="0"/>
              </a:rPr>
              <a:t>It has a parameter called Gamma </a:t>
            </a:r>
            <a:r>
              <a:rPr lang="el-GR" sz="1400" b="0" i="0" dirty="0">
                <a:effectLst/>
                <a:latin typeface="Times New Roman" panose="02020603050405020304" pitchFamily="18" charset="0"/>
                <a:cs typeface="Times New Roman" panose="02020603050405020304" pitchFamily="18" charset="0"/>
              </a:rPr>
              <a:t>γ</a:t>
            </a:r>
            <a:r>
              <a:rPr lang="en-IN" sz="1400" b="0" i="0" dirty="0">
                <a:effectLst/>
                <a:latin typeface="Times New Roman" panose="02020603050405020304" pitchFamily="18" charset="0"/>
                <a:cs typeface="Times New Roman" panose="02020603050405020304" pitchFamily="18" charset="0"/>
              </a:rPr>
              <a:t>.</a:t>
            </a:r>
          </a:p>
          <a:p>
            <a:pPr algn="l" fontAlgn="base">
              <a:spcAft>
                <a:spcPts val="1800"/>
              </a:spcAft>
              <a:buFont typeface="Arial" panose="020B0604020202020204" pitchFamily="34" charset="0"/>
              <a:buChar char="•"/>
            </a:pPr>
            <a:r>
              <a:rPr lang="en-GB" sz="1400" b="0" i="0" dirty="0">
                <a:effectLst/>
                <a:latin typeface="Times New Roman" panose="02020603050405020304" pitchFamily="18" charset="0"/>
                <a:cs typeface="Times New Roman" panose="02020603050405020304" pitchFamily="18" charset="0"/>
              </a:rPr>
              <a:t>γ : is a hyperparameter which represents the </a:t>
            </a:r>
            <a:r>
              <a:rPr lang="en-GB" sz="1400" b="0" i="0" dirty="0" err="1">
                <a:effectLst/>
                <a:latin typeface="Times New Roman" panose="02020603050405020304" pitchFamily="18" charset="0"/>
                <a:cs typeface="Times New Roman" panose="02020603050405020304" pitchFamily="18" charset="0"/>
              </a:rPr>
              <a:t>linearlity</a:t>
            </a:r>
            <a:r>
              <a:rPr lang="en-GB" sz="1400" b="0" i="0" dirty="0">
                <a:effectLst/>
                <a:latin typeface="Times New Roman" panose="02020603050405020304" pitchFamily="18" charset="0"/>
                <a:cs typeface="Times New Roman" panose="02020603050405020304" pitchFamily="18" charset="0"/>
              </a:rPr>
              <a:t> of the model (γ ∝ 1/c²)</a:t>
            </a:r>
          </a:p>
          <a:p>
            <a:pPr algn="l" fontAlgn="base">
              <a:spcAft>
                <a:spcPts val="1800"/>
              </a:spcAft>
              <a:buFont typeface="Arial" panose="020B0604020202020204" pitchFamily="34" charset="0"/>
              <a:buChar char="•"/>
            </a:pPr>
            <a:r>
              <a:rPr lang="en-GB" sz="1400" b="0" i="0" dirty="0">
                <a:effectLst/>
                <a:latin typeface="Times New Roman" panose="02020603050405020304" pitchFamily="18" charset="0"/>
                <a:cs typeface="Times New Roman" panose="02020603050405020304" pitchFamily="18" charset="0"/>
              </a:rPr>
              <a:t>X,X’ :represents the position vectors of the two points</a:t>
            </a:r>
          </a:p>
          <a:p>
            <a:pPr algn="l" fontAlgn="base">
              <a:spcAft>
                <a:spcPts val="1800"/>
              </a:spcAft>
              <a:buFont typeface="Arial" panose="020B0604020202020204" pitchFamily="34" charset="0"/>
              <a:buChar char="•"/>
            </a:pPr>
            <a:r>
              <a:rPr lang="en-GB" sz="1400" b="0" i="0" dirty="0">
                <a:effectLst/>
                <a:latin typeface="Times New Roman" panose="02020603050405020304" pitchFamily="18" charset="0"/>
                <a:cs typeface="Times New Roman" panose="02020603050405020304" pitchFamily="18" charset="0"/>
              </a:rPr>
              <a:t>A small γ (tending to 0) means a more linear model and a large γ means a more non-linear model.</a:t>
            </a:r>
          </a:p>
          <a:p>
            <a:pPr algn="l" fontAlgn="base">
              <a:spcAft>
                <a:spcPts val="1800"/>
              </a:spcAft>
              <a:buFont typeface="Arial" panose="020B0604020202020204" pitchFamily="34" charset="0"/>
              <a:buChar char="•"/>
            </a:pPr>
            <a:r>
              <a:rPr lang="en-GB" sz="1400" b="0" i="0" dirty="0">
                <a:effectLst/>
                <a:latin typeface="Times New Roman" panose="02020603050405020304" pitchFamily="18" charset="0"/>
                <a:cs typeface="Times New Roman" panose="02020603050405020304" pitchFamily="18" charset="0"/>
              </a:rPr>
              <a:t>So γ  defines the strength of a support vector , how much can it curve the decision line .</a:t>
            </a:r>
          </a:p>
          <a:p>
            <a:pPr algn="l" fontAlgn="base">
              <a:spcAft>
                <a:spcPts val="1800"/>
              </a:spcAft>
              <a:buFont typeface="Arial" panose="020B0604020202020204" pitchFamily="34" charset="0"/>
              <a:buChar char="•"/>
            </a:pPr>
            <a:r>
              <a:rPr lang="en-GB" sz="1400" b="0" i="0" dirty="0">
                <a:effectLst/>
                <a:latin typeface="Times New Roman" panose="02020603050405020304" pitchFamily="18" charset="0"/>
                <a:cs typeface="Times New Roman" panose="02020603050405020304" pitchFamily="18" charset="0"/>
              </a:rPr>
              <a:t>Here we have 2 models (left with γ = 1.5 and right with γ = 0.01, much more linear in nature).</a:t>
            </a:r>
          </a:p>
        </p:txBody>
      </p:sp>
      <p:pic>
        <p:nvPicPr>
          <p:cNvPr id="6146" name="Picture 2">
            <a:extLst>
              <a:ext uri="{FF2B5EF4-FFF2-40B4-BE49-F238E27FC236}">
                <a16:creationId xmlns:a16="http://schemas.microsoft.com/office/drawing/2014/main" id="{553431BB-0FF8-885B-2606-58BAED2781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23760" y="2987739"/>
            <a:ext cx="4608629" cy="3674811"/>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D6341132-4BEC-3689-C7FF-EE0B7B4EE05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735961" y="2987739"/>
            <a:ext cx="4821593" cy="3844623"/>
          </a:xfrm>
          <a:prstGeom prst="rect">
            <a:avLst/>
          </a:prstGeom>
          <a:noFill/>
          <a:extLst>
            <a:ext uri="{909E8E84-426E-40DD-AFC4-6F175D3DCCD1}">
              <a14:hiddenFill xmlns:a14="http://schemas.microsoft.com/office/drawing/2010/main">
                <a:solidFill>
                  <a:srgbClr val="FFFFFF"/>
                </a:solidFill>
              </a14:hiddenFill>
            </a:ext>
          </a:extLst>
        </p:spPr>
      </p:pic>
      <p:pic>
        <p:nvPicPr>
          <p:cNvPr id="8" name="Audio 7">
            <a:hlinkClick r:id="" action="ppaction://media"/>
            <a:extLst>
              <a:ext uri="{FF2B5EF4-FFF2-40B4-BE49-F238E27FC236}">
                <a16:creationId xmlns:a16="http://schemas.microsoft.com/office/drawing/2014/main" id="{E3BBA843-0A48-11B2-40ED-231645811971}"/>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29873779"/>
      </p:ext>
    </p:extLst>
  </p:cSld>
  <p:clrMapOvr>
    <a:masterClrMapping/>
  </p:clrMapOvr>
  <mc:AlternateContent xmlns:mc="http://schemas.openxmlformats.org/markup-compatibility/2006">
    <mc:Choice xmlns:p14="http://schemas.microsoft.com/office/powerpoint/2010/main" Requires="p14">
      <p:transition spd="slow" p14:dur="2000" advTm="14199"/>
    </mc:Choice>
    <mc:Fallback>
      <p:transition spd="slow" advTm="14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2481" x="4114800" y="6369050"/>
          <p14:tracePt t="2562" x="3643313" y="6826250"/>
          <p14:tracePt t="2567" x="3660775" y="6786563"/>
          <p14:tracePt t="2568" x="3668713" y="6778625"/>
          <p14:tracePt t="2568" x="3668713" y="6770688"/>
          <p14:tracePt t="2569" x="3668713" y="6762750"/>
          <p14:tracePt t="2584" x="3724275" y="6602413"/>
          <p14:tracePt t="2585" x="3724275" y="6586538"/>
          <p14:tracePt t="2585" x="3732213" y="6578600"/>
          <p14:tracePt t="2601" x="3779838" y="6356350"/>
          <p14:tracePt t="2602" x="3779838" y="6323013"/>
          <p14:tracePt t="2618" x="3835400" y="5789613"/>
          <p14:tracePt t="2618" x="3843338" y="5694363"/>
          <p14:tracePt t="2634" x="3843338" y="5087938"/>
          <p14:tracePt t="2635" x="3843338" y="5064125"/>
          <p14:tracePt t="2635" x="3843338" y="5024438"/>
          <p14:tracePt t="2636" x="3843338" y="4984750"/>
          <p14:tracePt t="2651" x="3835400" y="4354513"/>
          <p14:tracePt t="2652" x="3835400" y="4233863"/>
          <p14:tracePt t="2668" x="3843338" y="3141663"/>
          <p14:tracePt t="2668" x="3843338" y="3078163"/>
          <p14:tracePt t="2684" x="3875088" y="2001838"/>
          <p14:tracePt t="2685" x="3875088" y="1946275"/>
          <p14:tracePt t="2686" x="3875088" y="1849438"/>
          <p14:tracePt t="2701" x="3883025" y="1147763"/>
          <p14:tracePt t="2701" x="3883025" y="1076325"/>
          <p14:tracePt t="2718" x="3898900" y="677863"/>
          <p14:tracePt t="2718" x="3898900" y="654050"/>
          <p14:tracePt t="2735" x="3962400" y="550863"/>
          <p14:tracePt t="2751" x="3994150" y="527050"/>
          <p14:tracePt t="2752" x="4002088" y="527050"/>
          <p14:tracePt t="2767" x="4019550" y="519113"/>
          <p14:tracePt t="2784" x="4027488" y="519113"/>
          <p14:tracePt t="2785" x="4035425" y="519113"/>
          <p14:tracePt t="2801" x="4059238" y="493713"/>
          <p14:tracePt t="2817" x="4090988" y="446088"/>
          <p14:tracePt t="2818" x="4098925" y="438150"/>
          <p14:tracePt t="2834" x="4138613" y="390525"/>
          <p14:tracePt t="2851" x="4170363" y="311150"/>
          <p14:tracePt t="2852" x="4178300" y="295275"/>
          <p14:tracePt t="2868" x="4210050" y="150813"/>
          <p14:tracePt t="2868" x="4217988" y="134938"/>
          <p14:tracePt t="3149" x="4505325" y="0"/>
          <p14:tracePt t="3151" x="4513263" y="7938"/>
          <p14:tracePt t="3167" x="4600575" y="7938"/>
          <p14:tracePt t="3168" x="4608513" y="7938"/>
          <p14:tracePt t="3184" x="4695825" y="7938"/>
          <p14:tracePt t="3249" x="5446713" y="0"/>
          <p14:tracePt t="3250" x="5454650" y="0"/>
          <p14:tracePt t="3251" x="5462588" y="0"/>
          <p14:tracePt t="3267" x="5494338" y="7938"/>
          <p14:tracePt t="3268" x="5502275" y="7938"/>
          <p14:tracePt t="3284" x="5829300" y="95250"/>
          <p14:tracePt t="3285" x="5837238" y="103188"/>
          <p14:tracePt t="3286" x="5845175" y="103188"/>
          <p14:tracePt t="3301" x="5948363" y="127000"/>
          <p14:tracePt t="3301" x="5956300" y="127000"/>
          <p14:tracePt t="3318" x="6059488" y="134938"/>
          <p14:tracePt t="3318" x="6067425" y="134938"/>
          <p14:tracePt t="3334" x="6148388" y="134938"/>
          <p14:tracePt t="3351" x="6188075" y="134938"/>
          <p14:tracePt t="4070" x="6196013" y="134938"/>
          <p14:tracePt t="4073" x="6203950" y="134938"/>
          <p14:tracePt t="4084" x="6227763" y="150813"/>
          <p14:tracePt t="4085" x="6235700" y="150813"/>
          <p14:tracePt t="4101" x="6299200" y="166688"/>
          <p14:tracePt t="4102" x="6307138" y="166688"/>
          <p14:tracePt t="4117" x="6386513" y="176213"/>
          <p14:tracePt t="4134" x="6475413" y="184150"/>
          <p14:tracePt t="4151" x="6523038" y="184150"/>
          <p14:tracePt t="4167" x="6530975" y="184150"/>
          <p14:tracePt t="4225" x="6530975" y="192088"/>
          <p14:tracePt t="4231" x="6530975" y="200025"/>
          <p14:tracePt t="4235" x="6530975" y="207963"/>
          <p14:tracePt t="4235" x="6523038" y="207963"/>
          <p14:tracePt t="4236" x="6523038" y="215900"/>
          <p14:tracePt t="4251" x="6499225" y="255588"/>
          <p14:tracePt t="4252" x="6491288" y="255588"/>
          <p14:tracePt t="4267" x="6451600" y="311150"/>
          <p14:tracePt t="4268" x="6442075" y="319088"/>
          <p14:tracePt t="4284" x="6402388" y="366713"/>
          <p14:tracePt t="4301" x="6346825" y="390525"/>
          <p14:tracePt t="4318" x="6283325" y="390525"/>
          <p14:tracePt t="4334" x="6235700" y="374650"/>
          <p14:tracePt t="4351" x="6211888" y="342900"/>
          <p14:tracePt t="4367" x="6203950" y="311150"/>
          <p14:tracePt t="4384" x="6203950" y="279400"/>
          <p14:tracePt t="4401" x="6211888" y="247650"/>
          <p14:tracePt t="4402" x="6219825" y="247650"/>
          <p14:tracePt t="4402" x="6219825" y="239713"/>
          <p14:tracePt t="4418" x="6259513" y="207963"/>
          <p14:tracePt t="4434" x="6323013" y="184150"/>
          <p14:tracePt t="4435" x="6338888" y="184150"/>
          <p14:tracePt t="4451" x="6426200" y="166688"/>
          <p14:tracePt t="4452" x="6434138" y="158750"/>
          <p14:tracePt t="4468" x="6538913" y="158750"/>
          <p14:tracePt t="4484" x="6610350" y="192088"/>
          <p14:tracePt t="4501" x="6642100" y="231775"/>
          <p14:tracePt t="4502" x="6650038" y="247650"/>
          <p14:tracePt t="4517" x="6665913" y="342900"/>
          <p14:tracePt t="4518" x="6665913" y="358775"/>
          <p14:tracePt t="4535" x="6665913" y="477838"/>
          <p14:tracePt t="4551" x="6650038" y="574675"/>
          <p14:tracePt t="4552" x="6642100" y="582613"/>
          <p14:tracePt t="4568" x="6586538" y="638175"/>
          <p14:tracePt t="4584" x="6507163" y="669925"/>
          <p14:tracePt t="4585" x="6499225" y="669925"/>
          <p14:tracePt t="4585" x="6491288" y="669925"/>
          <p14:tracePt t="4601" x="6378575" y="661988"/>
          <p14:tracePt t="4617" x="6283325" y="630238"/>
          <p14:tracePt t="4618" x="6267450" y="614363"/>
          <p14:tracePt t="4634" x="6235700" y="582613"/>
          <p14:tracePt t="4651" x="6235700" y="550863"/>
          <p14:tracePt t="4651" x="6235700" y="542925"/>
          <p14:tracePt t="4668" x="6251575" y="485775"/>
          <p14:tracePt t="4684" x="6299200" y="430213"/>
          <p14:tracePt t="4685" x="6307138" y="430213"/>
          <p14:tracePt t="4701" x="6354763" y="390525"/>
          <p14:tracePt t="4702" x="6362700" y="390525"/>
          <p14:tracePt t="4702" x="6370638" y="374650"/>
          <p14:tracePt t="4718" x="6434138" y="342900"/>
          <p14:tracePt t="4718" x="6451600" y="342900"/>
          <p14:tracePt t="4734" x="6538913" y="319088"/>
          <p14:tracePt t="4735" x="6546850" y="319088"/>
          <p14:tracePt t="4751" x="6634163" y="311150"/>
          <p14:tracePt t="4752" x="6642100" y="311150"/>
          <p14:tracePt t="4768" x="6713538" y="311150"/>
          <p14:tracePt t="4768" x="6713538" y="319088"/>
          <p14:tracePt t="4784" x="6761163" y="366713"/>
          <p14:tracePt t="4801" x="6784975" y="461963"/>
          <p14:tracePt t="4802" x="6784975" y="477838"/>
          <p14:tracePt t="4818" x="6784975" y="590550"/>
          <p14:tracePt t="4819" x="6784975" y="598488"/>
          <p14:tracePt t="4834" x="6769100" y="701675"/>
          <p14:tracePt t="4851" x="6721475" y="788988"/>
          <p14:tracePt t="4868" x="6681788" y="836613"/>
          <p14:tracePt t="4868" x="6673850" y="836613"/>
          <p14:tracePt t="4884" x="6602413" y="862013"/>
          <p14:tracePt t="4901" x="6523038" y="862013"/>
          <p14:tracePt t="4901" x="6515100" y="862013"/>
          <p14:tracePt t="4918" x="6434138" y="852488"/>
          <p14:tracePt t="4918" x="6426200" y="852488"/>
          <p14:tracePt t="4934" x="6370638" y="836613"/>
          <p14:tracePt t="4935" x="6362700" y="836613"/>
          <p14:tracePt t="4951" x="6346825" y="820738"/>
          <p14:tracePt t="4967" x="6346825" y="812800"/>
          <p14:tracePt t="4984" x="6346825" y="804863"/>
          <p14:tracePt t="4985" x="6346825" y="796925"/>
          <p14:tracePt t="5001" x="6346825" y="781050"/>
          <p14:tracePt t="5001" x="6346825" y="773113"/>
          <p14:tracePt t="5018" x="6354763" y="749300"/>
          <p14:tracePt t="5034" x="6370638" y="733425"/>
          <p14:tracePt t="5051" x="6378575" y="717550"/>
          <p14:tracePt t="5051" x="6386513" y="717550"/>
          <p14:tracePt t="5068" x="6386513" y="709613"/>
          <p14:tracePt t="5084" x="6394450" y="709613"/>
          <p14:tracePt t="6897" x="6394450" y="701675"/>
          <p14:tracePt t="6990" x="6386513" y="701675"/>
          <p14:tracePt t="6991" x="6386513" y="709613"/>
          <p14:tracePt t="7001" x="6378575" y="717550"/>
          <p14:tracePt t="7018" x="6370638" y="733425"/>
          <p14:tracePt t="9868" x="6362700" y="733425"/>
          <p14:tracePt t="9876" x="6354763" y="733425"/>
          <p14:tracePt t="9885" x="6354763" y="725488"/>
          <p14:tracePt t="9901" x="6354763" y="717550"/>
          <p14:tracePt t="9918" x="6354763" y="709613"/>
          <p14:tracePt t="9934" x="6354763" y="701675"/>
          <p14:tracePt t="9951" x="6354763" y="685800"/>
          <p14:tracePt t="12992" x="6362700" y="685800"/>
          <p14:tracePt t="12993" x="6370638" y="685800"/>
          <p14:tracePt t="13001" x="6402388" y="677863"/>
          <p14:tracePt t="13018" x="6491288" y="669925"/>
          <p14:tracePt t="13034" x="6602413" y="669925"/>
          <p14:tracePt t="13035" x="6626225" y="669925"/>
          <p14:tracePt t="13051" x="6737350" y="669925"/>
          <p14:tracePt t="13068" x="6881813" y="685800"/>
          <p14:tracePt t="13069" x="6889750" y="685800"/>
          <p14:tracePt t="13084" x="7024688" y="701675"/>
          <p14:tracePt t="13101" x="7200900" y="733425"/>
          <p14:tracePt t="13102" x="7232650" y="741363"/>
          <p14:tracePt t="13118" x="7486650" y="812800"/>
          <p14:tracePt t="13118" x="7512050" y="820738"/>
          <p14:tracePt t="13134" x="7789863" y="925513"/>
          <p14:tracePt t="13135" x="7813675" y="925513"/>
          <p14:tracePt t="13135" x="7839075" y="941388"/>
          <p14:tracePt t="13151" x="8132763" y="1060450"/>
          <p14:tracePt t="13152" x="8205788" y="1092200"/>
          <p14:tracePt t="13168" x="8540750" y="1252538"/>
          <p14:tracePt t="13168" x="8588375" y="1276350"/>
          <p14:tracePt t="13184" x="8994775" y="1514475"/>
          <p14:tracePt t="13201" x="9385300" y="1793875"/>
          <p14:tracePt t="13202" x="9440863" y="1841500"/>
          <p14:tracePt t="13218" x="9688513" y="2049463"/>
          <p14:tracePt t="13219" x="9728200" y="2081213"/>
          <p14:tracePt t="13234" x="9983788" y="2281238"/>
          <p14:tracePt t="13235" x="10039350" y="2320925"/>
          <p14:tracePt t="13251" x="10269538" y="2495550"/>
          <p14:tracePt t="13252" x="10302875" y="2511425"/>
          <p14:tracePt t="13268" x="10541000" y="2647950"/>
          <p14:tracePt t="13268" x="10556875" y="2655888"/>
          <p14:tracePt t="13285" x="10780713" y="2735263"/>
          <p14:tracePt t="13286" x="10788650" y="2735263"/>
          <p14:tracePt t="13301" x="10980738" y="2790825"/>
          <p14:tracePt t="13302" x="11004550" y="2806700"/>
          <p14:tracePt t="13303" x="11036300" y="2814638"/>
          <p14:tracePt t="13317" x="11298238" y="2894013"/>
          <p14:tracePt t="13318" x="11306175" y="2894013"/>
          <p14:tracePt t="13334" x="11657013" y="3014663"/>
          <p14:tracePt t="13335" x="11674475" y="3022600"/>
          <p14:tracePt t="13336" x="11698288" y="3022600"/>
          <p14:tracePt t="13351" x="11968163" y="3133725"/>
          <p14:tracePt t="13352" x="11999913" y="3141663"/>
        </p14:tracePtLst>
      </p14:laserTraceLst>
    </p:ext>
  </p:extLst>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44FA818-90FD-8F4F-777D-87DA6B6CDBB5}"/>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7EC9A8E-42C3-9551-8DBD-593104C80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53419B-E84B-9860-628B-67167A084DD2}"/>
              </a:ext>
            </a:extLst>
          </p:cNvPr>
          <p:cNvSpPr>
            <a:spLocks noGrp="1"/>
          </p:cNvSpPr>
          <p:nvPr>
            <p:ph type="title"/>
          </p:nvPr>
        </p:nvSpPr>
        <p:spPr>
          <a:xfrm>
            <a:off x="630936" y="639520"/>
            <a:ext cx="5465064" cy="1719072"/>
          </a:xfrm>
        </p:spPr>
        <p:txBody>
          <a:bodyPr anchor="b">
            <a:normAutofit/>
          </a:bodyPr>
          <a:lstStyle/>
          <a:p>
            <a:r>
              <a:rPr lang="en-IN" sz="4000" b="1" dirty="0">
                <a:latin typeface="Times New Roman" panose="02020603050405020304" pitchFamily="18" charset="0"/>
                <a:cs typeface="Times New Roman" panose="02020603050405020304" pitchFamily="18" charset="0"/>
              </a:rPr>
              <a:t>So many kernels which one to use ????</a:t>
            </a:r>
          </a:p>
        </p:txBody>
      </p:sp>
      <p:sp>
        <p:nvSpPr>
          <p:cNvPr id="19" name="sketch line">
            <a:extLst>
              <a:ext uri="{FF2B5EF4-FFF2-40B4-BE49-F238E27FC236}">
                <a16:creationId xmlns:a16="http://schemas.microsoft.com/office/drawing/2014/main" id="{6A48691E-F78D-B428-ACD2-B46050ED3C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E451AB95-08F1-5A11-C27A-E9509764E2A9}"/>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E451AB95-08F1-5A11-C27A-E9509764E2A9}"/>
                  </a:ext>
                </a:extLst>
              </p:cNvPr>
              <p:cNvPicPr/>
              <p:nvPr/>
            </p:nvPicPr>
            <p:blipFill>
              <a:blip r:embed="rId5"/>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47119284-DDD6-2BE2-A4E6-F36AA07FFE22}"/>
              </a:ext>
            </a:extLst>
          </p:cNvPr>
          <p:cNvSpPr txBox="1"/>
          <p:nvPr/>
        </p:nvSpPr>
        <p:spPr>
          <a:xfrm>
            <a:off x="809897" y="3135086"/>
            <a:ext cx="9163727" cy="1200329"/>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To Say it frankly its up to you to decide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But there is a way to compare different values of gamma and C hyperparameter and kernel types </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by use of </a:t>
            </a:r>
            <a:r>
              <a:rPr lang="en-IN" b="1" dirty="0">
                <a:latin typeface="Times New Roman" panose="02020603050405020304" pitchFamily="18" charset="0"/>
                <a:cs typeface="Times New Roman" panose="02020603050405020304" pitchFamily="18" charset="0"/>
              </a:rPr>
              <a:t>Grid Search!!</a:t>
            </a:r>
          </a:p>
        </p:txBody>
      </p:sp>
      <p:pic>
        <p:nvPicPr>
          <p:cNvPr id="7" name="Audio 6">
            <a:hlinkClick r:id="" action="ppaction://media"/>
            <a:extLst>
              <a:ext uri="{FF2B5EF4-FFF2-40B4-BE49-F238E27FC236}">
                <a16:creationId xmlns:a16="http://schemas.microsoft.com/office/drawing/2014/main" id="{3ECBC7D0-D45F-305E-876E-C5886099A5C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07385460"/>
      </p:ext>
    </p:extLst>
  </p:cSld>
  <p:clrMapOvr>
    <a:masterClrMapping/>
  </p:clrMapOvr>
  <mc:AlternateContent xmlns:mc="http://schemas.openxmlformats.org/markup-compatibility/2006">
    <mc:Choice xmlns:p14="http://schemas.microsoft.com/office/powerpoint/2010/main" Requires="p14">
      <p:transition spd="slow" p14:dur="2000" advTm="12622"/>
    </mc:Choice>
    <mc:Fallback>
      <p:transition spd="slow" advTm="12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76CD40-88E6-07D5-E6F5-8D764A04A067}"/>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396CBC1-6C49-75F9-B026-3361ECDC6C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E024AF-0C1D-F57F-B23D-8E29EF360CEC}"/>
              </a:ext>
            </a:extLst>
          </p:cNvPr>
          <p:cNvSpPr>
            <a:spLocks noGrp="1"/>
          </p:cNvSpPr>
          <p:nvPr>
            <p:ph type="title"/>
          </p:nvPr>
        </p:nvSpPr>
        <p:spPr>
          <a:xfrm>
            <a:off x="630936" y="639520"/>
            <a:ext cx="5465064" cy="1719072"/>
          </a:xfrm>
        </p:spPr>
        <p:txBody>
          <a:bodyPr anchor="b">
            <a:normAutofit/>
          </a:bodyPr>
          <a:lstStyle/>
          <a:p>
            <a:r>
              <a:rPr lang="en-IN" sz="4000" b="1" dirty="0"/>
              <a:t>Grid Search</a:t>
            </a:r>
          </a:p>
        </p:txBody>
      </p:sp>
      <p:sp>
        <p:nvSpPr>
          <p:cNvPr id="19" name="sketch line">
            <a:extLst>
              <a:ext uri="{FF2B5EF4-FFF2-40B4-BE49-F238E27FC236}">
                <a16:creationId xmlns:a16="http://schemas.microsoft.com/office/drawing/2014/main" id="{BADD7A36-10A9-F396-913B-0D3A0A6FCA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31538F21-7C14-7A48-A5D8-77519828484B}"/>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31538F21-7C14-7A48-A5D8-77519828484B}"/>
                  </a:ext>
                </a:extLst>
              </p:cNvPr>
              <p:cNvPicPr/>
              <p:nvPr/>
            </p:nvPicPr>
            <p:blipFill>
              <a:blip r:embed="rId5"/>
              <a:stretch>
                <a:fillRect/>
              </a:stretch>
            </p:blipFill>
            <p:spPr>
              <a:xfrm>
                <a:off x="1726961" y="-576287"/>
                <a:ext cx="20160" cy="18000"/>
              </a:xfrm>
              <a:prstGeom prst="rect">
                <a:avLst/>
              </a:prstGeom>
            </p:spPr>
          </p:pic>
        </mc:Fallback>
      </mc:AlternateContent>
      <p:sp>
        <p:nvSpPr>
          <p:cNvPr id="4" name="Rectangle 1">
            <a:extLst>
              <a:ext uri="{FF2B5EF4-FFF2-40B4-BE49-F238E27FC236}">
                <a16:creationId xmlns:a16="http://schemas.microsoft.com/office/drawing/2014/main" id="{16A5B7E3-2863-9FEC-7AB5-113776BF7EC1}"/>
              </a:ext>
            </a:extLst>
          </p:cNvPr>
          <p:cNvSpPr>
            <a:spLocks noChangeArrowheads="1"/>
          </p:cNvSpPr>
          <p:nvPr/>
        </p:nvSpPr>
        <p:spPr bwMode="auto">
          <a:xfrm>
            <a:off x="643278" y="2998112"/>
            <a:ext cx="5630092" cy="1754326"/>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Times New Roman" panose="02020603050405020304" pitchFamily="18" charset="0"/>
                <a:cs typeface="Times New Roman" panose="02020603050405020304" pitchFamily="18" charset="0"/>
              </a:rPr>
              <a:t>Grid Search is an optimization method to find the best parameters for the SVM model.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Times New Roman" panose="02020603050405020304" pitchFamily="18" charset="0"/>
                <a:cs typeface="Times New Roman" panose="02020603050405020304" pitchFamily="18" charset="0"/>
              </a:rPr>
              <a:t>It systematically evaluates the combination of hyperparameters, such as C and gamma, and selects the best-performing </a:t>
            </a:r>
            <a:br>
              <a:rPr kumimoji="0" lang="en-US" altLang="en-US" b="0" i="0" u="none" strike="noStrike" cap="none" normalizeH="0" baseline="0" dirty="0">
                <a:ln>
                  <a:noFill/>
                </a:ln>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effectLst/>
                <a:latin typeface="Times New Roman" panose="02020603050405020304" pitchFamily="18" charset="0"/>
                <a:cs typeface="Times New Roman" panose="02020603050405020304" pitchFamily="18" charset="0"/>
              </a:rPr>
              <a:t>combination based on cross-validation </a:t>
            </a:r>
          </a:p>
        </p:txBody>
      </p:sp>
      <p:pic>
        <p:nvPicPr>
          <p:cNvPr id="7171" name="Picture 3">
            <a:extLst>
              <a:ext uri="{FF2B5EF4-FFF2-40B4-BE49-F238E27FC236}">
                <a16:creationId xmlns:a16="http://schemas.microsoft.com/office/drawing/2014/main" id="{FE50246E-88B5-BD21-1310-6CEBB9BF105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45001" y="8165"/>
            <a:ext cx="5465064" cy="6448806"/>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C2D53D7A-C58E-E17E-AFAD-14E3DC58219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997598067"/>
      </p:ext>
    </p:extLst>
  </p:cSld>
  <p:clrMapOvr>
    <a:masterClrMapping/>
  </p:clrMapOvr>
  <mc:AlternateContent xmlns:mc="http://schemas.openxmlformats.org/markup-compatibility/2006">
    <mc:Choice xmlns:p14="http://schemas.microsoft.com/office/powerpoint/2010/main" Requires="p14">
      <p:transition spd="slow" p14:dur="2000" advTm="15666"/>
    </mc:Choice>
    <mc:Fallback>
      <p:transition spd="slow" advTm="15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0BF9F27-0234-83D9-68DE-EED09FEC02D3}"/>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E958DA3-6123-A1D2-8812-FF213376B8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DDDE76-3A3D-9C14-70A3-0A1F38757EA1}"/>
              </a:ext>
            </a:extLst>
          </p:cNvPr>
          <p:cNvSpPr>
            <a:spLocks noGrp="1"/>
          </p:cNvSpPr>
          <p:nvPr>
            <p:ph type="title"/>
          </p:nvPr>
        </p:nvSpPr>
        <p:spPr>
          <a:xfrm>
            <a:off x="630936" y="639520"/>
            <a:ext cx="5465064" cy="1719072"/>
          </a:xfrm>
        </p:spPr>
        <p:txBody>
          <a:bodyPr anchor="b">
            <a:normAutofit/>
          </a:bodyPr>
          <a:lstStyle/>
          <a:p>
            <a:r>
              <a:rPr lang="en-IN" sz="4000" b="1" dirty="0">
                <a:latin typeface="Times New Roman" panose="02020603050405020304" pitchFamily="18" charset="0"/>
                <a:cs typeface="Times New Roman" panose="02020603050405020304" pitchFamily="18" charset="0"/>
              </a:rPr>
              <a:t>A thing we missed !</a:t>
            </a:r>
          </a:p>
        </p:txBody>
      </p:sp>
      <p:sp>
        <p:nvSpPr>
          <p:cNvPr id="19" name="sketch line">
            <a:extLst>
              <a:ext uri="{FF2B5EF4-FFF2-40B4-BE49-F238E27FC236}">
                <a16:creationId xmlns:a16="http://schemas.microsoft.com/office/drawing/2014/main" id="{053F56FC-0B20-DF7D-75AD-36A03DE6F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2">
            <p14:nvContentPartPr>
              <p14:cNvPr id="42" name="Ink 41">
                <a:extLst>
                  <a:ext uri="{FF2B5EF4-FFF2-40B4-BE49-F238E27FC236}">
                    <a16:creationId xmlns:a16="http://schemas.microsoft.com/office/drawing/2014/main" id="{377CE143-7AB4-6F53-7457-2BA41C859410}"/>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377CE143-7AB4-6F53-7457-2BA41C859410}"/>
                  </a:ext>
                </a:extLst>
              </p:cNvPr>
              <p:cNvPicPr/>
              <p:nvPr/>
            </p:nvPicPr>
            <p:blipFill>
              <a:blip r:embed="rId3"/>
              <a:stretch>
                <a:fillRect/>
              </a:stretch>
            </p:blipFill>
            <p:spPr>
              <a:xfrm>
                <a:off x="1726961" y="-576287"/>
                <a:ext cx="20160" cy="18000"/>
              </a:xfrm>
              <a:prstGeom prst="rect">
                <a:avLst/>
              </a:prstGeom>
            </p:spPr>
          </p:pic>
        </mc:Fallback>
      </mc:AlternateContent>
      <p:sp>
        <p:nvSpPr>
          <p:cNvPr id="4" name="Rectangle 1">
            <a:extLst>
              <a:ext uri="{FF2B5EF4-FFF2-40B4-BE49-F238E27FC236}">
                <a16:creationId xmlns:a16="http://schemas.microsoft.com/office/drawing/2014/main" id="{3322838F-9E00-D441-FD11-7FC9A8786F51}"/>
              </a:ext>
            </a:extLst>
          </p:cNvPr>
          <p:cNvSpPr>
            <a:spLocks noChangeArrowheads="1"/>
          </p:cNvSpPr>
          <p:nvPr/>
        </p:nvSpPr>
        <p:spPr bwMode="auto">
          <a:xfrm>
            <a:off x="643278" y="3690609"/>
            <a:ext cx="5630092" cy="369332"/>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242424"/>
                </a:solidFill>
                <a:effectLst/>
                <a:latin typeface="Times New Roman" panose="02020603050405020304" pitchFamily="18" charset="0"/>
                <a:cs typeface="Times New Roman" panose="02020603050405020304" pitchFamily="18" charset="0"/>
              </a:rPr>
              <a:t>How to avoid Overfitting!!!</a:t>
            </a: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581050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2802570-9759-F1B4-9CD9-A520DD4B824E}"/>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4CF7B64-09C2-9391-32E7-7D5D2665A5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8077BE-D33B-6738-39F1-B5792BD1E8E9}"/>
              </a:ext>
            </a:extLst>
          </p:cNvPr>
          <p:cNvSpPr>
            <a:spLocks noGrp="1"/>
          </p:cNvSpPr>
          <p:nvPr>
            <p:ph type="title"/>
          </p:nvPr>
        </p:nvSpPr>
        <p:spPr>
          <a:xfrm>
            <a:off x="630936" y="639520"/>
            <a:ext cx="5465064" cy="1719072"/>
          </a:xfrm>
        </p:spPr>
        <p:txBody>
          <a:bodyPr anchor="b">
            <a:normAutofit/>
          </a:bodyPr>
          <a:lstStyle/>
          <a:p>
            <a:r>
              <a:rPr lang="en-IN" sz="4000" b="1" dirty="0"/>
              <a:t>Overfitting</a:t>
            </a:r>
          </a:p>
        </p:txBody>
      </p:sp>
      <p:sp>
        <p:nvSpPr>
          <p:cNvPr id="19" name="sketch line">
            <a:extLst>
              <a:ext uri="{FF2B5EF4-FFF2-40B4-BE49-F238E27FC236}">
                <a16:creationId xmlns:a16="http://schemas.microsoft.com/office/drawing/2014/main" id="{E7CC28AD-4C27-BB60-D77E-046E241465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4999CDB6-EB2B-F0FC-78C3-BFD35AE033AF}"/>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4999CDB6-EB2B-F0FC-78C3-BFD35AE033AF}"/>
                  </a:ext>
                </a:extLst>
              </p:cNvPr>
              <p:cNvPicPr/>
              <p:nvPr/>
            </p:nvPicPr>
            <p:blipFill>
              <a:blip r:embed="rId5"/>
              <a:stretch>
                <a:fillRect/>
              </a:stretch>
            </p:blipFill>
            <p:spPr>
              <a:xfrm>
                <a:off x="1726961" y="-576287"/>
                <a:ext cx="20160" cy="18000"/>
              </a:xfrm>
              <a:prstGeom prst="rect">
                <a:avLst/>
              </a:prstGeom>
            </p:spPr>
          </p:pic>
        </mc:Fallback>
      </mc:AlternateContent>
      <p:sp>
        <p:nvSpPr>
          <p:cNvPr id="4" name="Rectangle 1">
            <a:extLst>
              <a:ext uri="{FF2B5EF4-FFF2-40B4-BE49-F238E27FC236}">
                <a16:creationId xmlns:a16="http://schemas.microsoft.com/office/drawing/2014/main" id="{57CE682E-3C8F-2806-D662-FD2A4924DF2E}"/>
              </a:ext>
            </a:extLst>
          </p:cNvPr>
          <p:cNvSpPr>
            <a:spLocks noChangeArrowheads="1"/>
          </p:cNvSpPr>
          <p:nvPr/>
        </p:nvSpPr>
        <p:spPr bwMode="auto">
          <a:xfrm>
            <a:off x="630936" y="2807208"/>
            <a:ext cx="10159705" cy="3293209"/>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rtl="0">
              <a:buNone/>
            </a:pPr>
            <a:r>
              <a:rPr lang="en-GB" sz="1600" b="0" i="0" dirty="0">
                <a:effectLst/>
                <a:latin typeface="Times New Roman" panose="02020603050405020304" pitchFamily="18" charset="0"/>
                <a:cs typeface="Times New Roman" panose="02020603050405020304" pitchFamily="18" charset="0"/>
              </a:rPr>
              <a:t>To avoid overfitting in Support Vector Machines (SVM), you can implement several strategies:</a:t>
            </a:r>
          </a:p>
          <a:p>
            <a:pPr algn="l" rtl="0">
              <a:buFont typeface="+mj-lt"/>
              <a:buAutoNum type="arabicPeriod"/>
            </a:pPr>
            <a:r>
              <a:rPr lang="en-GB" sz="1600" b="1" i="0" dirty="0">
                <a:effectLst/>
                <a:latin typeface="Times New Roman" panose="02020603050405020304" pitchFamily="18" charset="0"/>
                <a:cs typeface="Times New Roman" panose="02020603050405020304" pitchFamily="18" charset="0"/>
              </a:rPr>
              <a:t>Regularization (C parameter):</a:t>
            </a:r>
            <a:r>
              <a:rPr lang="en-GB" sz="1600" b="0" i="0" dirty="0">
                <a:effectLst/>
                <a:latin typeface="Times New Roman" panose="02020603050405020304" pitchFamily="18" charset="0"/>
                <a:cs typeface="Times New Roman" panose="02020603050405020304" pitchFamily="18" charset="0"/>
              </a:rPr>
              <a:t> In SVM, the hyperparameter "C" controls the trade-off between maximizing the margin and minimizing the classification error on the training data. A smaller "C" value introduces a larger margin but may allow some training points to be misclassified. Experiment with different "C" values to find the right balance for your dataset. Larger values of "C" can lead to overfitting, so consider reducing it.</a:t>
            </a:r>
          </a:p>
          <a:p>
            <a:pPr algn="l" rtl="0">
              <a:buFont typeface="+mj-lt"/>
              <a:buAutoNum type="arabicPeriod"/>
            </a:pPr>
            <a:r>
              <a:rPr lang="en-GB" sz="1600" b="1" i="0" dirty="0">
                <a:effectLst/>
                <a:latin typeface="Times New Roman" panose="02020603050405020304" pitchFamily="18" charset="0"/>
                <a:cs typeface="Times New Roman" panose="02020603050405020304" pitchFamily="18" charset="0"/>
              </a:rPr>
              <a:t>Feature selection and engineering:</a:t>
            </a:r>
            <a:r>
              <a:rPr lang="en-GB" sz="1600" b="0" i="0" dirty="0">
                <a:effectLst/>
                <a:latin typeface="Times New Roman" panose="02020603050405020304" pitchFamily="18" charset="0"/>
                <a:cs typeface="Times New Roman" panose="02020603050405020304" pitchFamily="18" charset="0"/>
              </a:rPr>
              <a:t> Carefully select and preprocess your features. Remove irrelevant or redundant features that don't contribute to the model's performance and can lead to overfitting. Feature scaling and normalization can also help SVM perform better and be less prone to overfitting.</a:t>
            </a:r>
          </a:p>
          <a:p>
            <a:pPr algn="l" rtl="0">
              <a:buFont typeface="+mj-lt"/>
              <a:buAutoNum type="arabicPeriod"/>
            </a:pPr>
            <a:r>
              <a:rPr lang="en-GB" sz="1600" b="1" i="0" dirty="0">
                <a:effectLst/>
                <a:latin typeface="Times New Roman" panose="02020603050405020304" pitchFamily="18" charset="0"/>
                <a:cs typeface="Times New Roman" panose="02020603050405020304" pitchFamily="18" charset="0"/>
              </a:rPr>
              <a:t>Cross-validation:</a:t>
            </a:r>
            <a:r>
              <a:rPr lang="en-GB" sz="1600" b="0" i="0" dirty="0">
                <a:effectLst/>
                <a:latin typeface="Times New Roman" panose="02020603050405020304" pitchFamily="18" charset="0"/>
                <a:cs typeface="Times New Roman" panose="02020603050405020304" pitchFamily="18" charset="0"/>
              </a:rPr>
              <a:t> Use techniques like k-fold cross-validation to assess the model's performance on different subsets of the data. This helps you evaluate how well the model generalizes to unseen data and can highlight overfitting issues.</a:t>
            </a:r>
          </a:p>
          <a:p>
            <a:pPr algn="l" rtl="0">
              <a:buFont typeface="+mj-lt"/>
              <a:buAutoNum type="arabicPeriod"/>
            </a:pPr>
            <a:r>
              <a:rPr lang="en-GB" sz="1600" b="1" i="0" dirty="0">
                <a:effectLst/>
                <a:latin typeface="Times New Roman" panose="02020603050405020304" pitchFamily="18" charset="0"/>
                <a:cs typeface="Times New Roman" panose="02020603050405020304" pitchFamily="18" charset="0"/>
              </a:rPr>
              <a:t>Kernel selection:</a:t>
            </a:r>
            <a:r>
              <a:rPr lang="en-GB" sz="1600" b="0" i="0" dirty="0">
                <a:effectLst/>
                <a:latin typeface="Times New Roman" panose="02020603050405020304" pitchFamily="18" charset="0"/>
                <a:cs typeface="Times New Roman" panose="02020603050405020304" pitchFamily="18" charset="0"/>
              </a:rPr>
              <a:t> Be cautious when choosing the kernel function for your SVM. Complex kernels, like radial basis function (RBF), can be prone to overfitting, especially when data is limited. Experiment with simpler kernels and fine-tune hyperparameters to find the right balance between model complexity and generalization.</a:t>
            </a:r>
          </a:p>
        </p:txBody>
      </p:sp>
      <p:pic>
        <p:nvPicPr>
          <p:cNvPr id="6" name="Audio 5">
            <a:hlinkClick r:id="" action="ppaction://media"/>
            <a:extLst>
              <a:ext uri="{FF2B5EF4-FFF2-40B4-BE49-F238E27FC236}">
                <a16:creationId xmlns:a16="http://schemas.microsoft.com/office/drawing/2014/main" id="{447C62D9-F7F6-EEEB-C1C6-28B6E693792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47631390"/>
      </p:ext>
    </p:extLst>
  </p:cSld>
  <p:clrMapOvr>
    <a:masterClrMapping/>
  </p:clrMapOvr>
  <mc:AlternateContent xmlns:mc="http://schemas.openxmlformats.org/markup-compatibility/2006">
    <mc:Choice xmlns:p14="http://schemas.microsoft.com/office/powerpoint/2010/main" Requires="p14">
      <p:transition spd="slow" p14:dur="2000" advTm="26768"/>
    </mc:Choice>
    <mc:Fallback>
      <p:transition spd="slow" advTm="26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5741" x="3875088" y="4265613"/>
          <p14:tracePt t="5745" x="3875088" y="4257675"/>
          <p14:tracePt t="5757" x="3922713" y="4217988"/>
          <p14:tracePt t="5758" x="3946525" y="4194175"/>
          <p14:tracePt t="5774" x="4090988" y="4043363"/>
          <p14:tracePt t="5775" x="4114800" y="4019550"/>
          <p14:tracePt t="5776" x="4130675" y="4011613"/>
          <p14:tracePt t="5791" x="4289425" y="3827463"/>
          <p14:tracePt t="5791" x="4313238" y="3803650"/>
          <p14:tracePt t="5808" x="4441825" y="3629025"/>
          <p14:tracePt t="5809" x="4441825" y="3613150"/>
          <p14:tracePt t="5810" x="4449763" y="3613150"/>
          <p14:tracePt t="5824" x="4457700" y="3548063"/>
          <p14:tracePt t="5841" x="4457700" y="3540125"/>
          <p14:tracePt t="5876" x="4449763" y="3540125"/>
          <p14:tracePt t="5877" x="4441825" y="3540125"/>
          <p14:tracePt t="5891" x="4402138" y="3540125"/>
          <p14:tracePt t="5892" x="4386263" y="3540125"/>
          <p14:tracePt t="5908" x="4329113" y="3540125"/>
          <p14:tracePt t="5908" x="4321175" y="3540125"/>
          <p14:tracePt t="5924" x="4257675" y="3540125"/>
          <p14:tracePt t="5925" x="4249738" y="3540125"/>
          <p14:tracePt t="5926" x="4241800" y="3540125"/>
          <p14:tracePt t="5941" x="4138613" y="3524250"/>
          <p14:tracePt t="5942" x="4130675" y="3524250"/>
          <p14:tracePt t="5943" x="4122738" y="3524250"/>
          <p14:tracePt t="5957" x="4019550" y="3500438"/>
          <p14:tracePt t="5958" x="3994150" y="3492500"/>
          <p14:tracePt t="5975" x="3803650" y="3436938"/>
          <p14:tracePt t="5991" x="3619500" y="3389313"/>
          <p14:tracePt t="5992" x="3587750" y="3373438"/>
          <p14:tracePt t="5992" x="3579813" y="3373438"/>
          <p14:tracePt t="6007" x="3413125" y="3333750"/>
          <p14:tracePt t="6008" x="3389313" y="3325813"/>
          <p14:tracePt t="6009" x="3373438" y="3317875"/>
          <p14:tracePt t="6024" x="3260725" y="3294063"/>
          <p14:tracePt t="6025" x="3244850" y="3286125"/>
          <p14:tracePt t="6026" x="3236913" y="3286125"/>
          <p14:tracePt t="6041" x="3165475" y="3270250"/>
          <p14:tracePt t="6042" x="3157538" y="3270250"/>
          <p14:tracePt t="6057" x="3125788" y="3262313"/>
          <p14:tracePt t="6058" x="3109913" y="3252788"/>
          <p14:tracePt t="6074" x="3070225" y="3236913"/>
          <p14:tracePt t="6091" x="3014663" y="3197225"/>
          <p14:tracePt t="6107" x="2967038" y="3165475"/>
          <p14:tracePt t="6108" x="2957513" y="3165475"/>
          <p14:tracePt t="6124" x="2925763" y="3141663"/>
          <p14:tracePt t="6177" x="2925763" y="3133725"/>
          <p14:tracePt t="6182" x="2925763" y="3125788"/>
          <p14:tracePt t="6190" x="2933700" y="3086100"/>
          <p14:tracePt t="6208" x="2933700" y="2982913"/>
          <p14:tracePt t="6209" x="2933700" y="2974975"/>
          <p14:tracePt t="6209" x="2933700" y="2967038"/>
          <p14:tracePt t="6224" x="2886075" y="2909888"/>
          <p14:tracePt t="6225" x="2870200" y="2901950"/>
          <p14:tracePt t="6241" x="2806700" y="2886075"/>
          <p14:tracePt t="6242" x="2798763" y="2886075"/>
          <p14:tracePt t="6257" x="2695575" y="2886075"/>
          <p14:tracePt t="6258" x="2687638" y="2894013"/>
          <p14:tracePt t="6274" x="2598738" y="2959100"/>
          <p14:tracePt t="6275" x="2590800" y="2959100"/>
          <p14:tracePt t="6291" x="2511425" y="3038475"/>
          <p14:tracePt t="6291" x="2495550" y="3054350"/>
          <p14:tracePt t="6307" x="2416175" y="3117850"/>
          <p14:tracePt t="6308" x="2408238" y="3117850"/>
          <p14:tracePt t="6324" x="2352675" y="3149600"/>
          <p14:tracePt t="6341" x="2328863" y="3149600"/>
          <p14:tracePt t="6342" x="2328863" y="3157538"/>
          <p14:tracePt t="6368" x="2320925" y="3157538"/>
          <p14:tracePt t="6374" x="2312988" y="3157538"/>
          <p14:tracePt t="6391" x="2297113" y="3181350"/>
          <p14:tracePt t="6392" x="2297113" y="3189288"/>
          <p14:tracePt t="6408" x="2265363" y="3228975"/>
          <p14:tracePt t="6409" x="2265363" y="3236913"/>
          <p14:tracePt t="6424" x="2255838" y="3270250"/>
          <p14:tracePt t="6425" x="2255838" y="3278188"/>
          <p14:tracePt t="6441" x="2247900" y="3309938"/>
          <p14:tracePt t="6458" x="2247900" y="3341688"/>
          <p14:tracePt t="6459" x="2247900" y="3349625"/>
          <p14:tracePt t="6474" x="2239963" y="3373438"/>
          <p14:tracePt t="6475" x="2239963" y="3381375"/>
          <p14:tracePt t="6491" x="2232025" y="3436938"/>
          <p14:tracePt t="6491" x="2224088" y="3444875"/>
          <p14:tracePt t="6507" x="2200275" y="3508375"/>
          <p14:tracePt t="6508" x="2200275" y="3516313"/>
          <p14:tracePt t="6524" x="2184400" y="3579813"/>
          <p14:tracePt t="6541" x="2184400" y="3587750"/>
          <p14:tracePt t="6559" x="2184400" y="3579813"/>
          <p14:tracePt t="6574" x="2224088" y="3524250"/>
          <p14:tracePt t="6591" x="2265363" y="3476625"/>
          <p14:tracePt t="6607" x="2289175" y="3460750"/>
          <p14:tracePt t="6625" x="2305050" y="3452813"/>
          <p14:tracePt t="6642" x="2312988" y="3452813"/>
          <p14:tracePt t="6658" x="2328863" y="3460750"/>
          <p14:tracePt t="6674" x="2344738" y="3476625"/>
          <p14:tracePt t="6691" x="2376488" y="3484563"/>
          <p14:tracePt t="6707" x="2439988" y="3484563"/>
          <p14:tracePt t="6708" x="2455863" y="3484563"/>
          <p14:tracePt t="6709" x="2463800" y="3484563"/>
          <p14:tracePt t="6724" x="2598738" y="3484563"/>
          <p14:tracePt t="6725" x="2606675" y="3484563"/>
          <p14:tracePt t="6725" x="2624138" y="3484563"/>
          <p14:tracePt t="6726" x="2640013" y="3484563"/>
          <p14:tracePt t="6741" x="2862263" y="3484563"/>
          <p14:tracePt t="6741" x="2894013" y="3484563"/>
          <p14:tracePt t="6757" x="3165475" y="3484563"/>
          <p14:tracePt t="6758" x="3189288" y="3484563"/>
          <p14:tracePt t="6774" x="3468688" y="3492500"/>
          <p14:tracePt t="6775" x="3484563" y="3492500"/>
          <p14:tracePt t="6791" x="3603625" y="3500438"/>
          <p14:tracePt t="6792" x="3619500" y="3500438"/>
          <p14:tracePt t="6807" x="3627438" y="3500438"/>
          <p14:tracePt t="7498" x="3619500" y="3500438"/>
          <p14:tracePt t="7500" x="3611563" y="3500438"/>
          <p14:tracePt t="7509" x="3603625" y="3500438"/>
          <p14:tracePt t="7524" x="3595688" y="3508375"/>
          <p14:tracePt t="7541" x="3571875" y="3524250"/>
          <p14:tracePt t="7557" x="3548063" y="3540125"/>
          <p14:tracePt t="7819" x="3540125" y="3540125"/>
          <p14:tracePt t="8062" x="3532188" y="3540125"/>
          <p14:tracePt t="8070" x="3524250" y="3540125"/>
          <p14:tracePt t="8075" x="3516313" y="3540125"/>
          <p14:tracePt t="8091" x="3476625" y="3540125"/>
          <p14:tracePt t="8107" x="3389313" y="3556000"/>
          <p14:tracePt t="8108" x="3373438" y="3556000"/>
          <p14:tracePt t="8109" x="3357563" y="3556000"/>
          <p14:tracePt t="8124" x="3197225" y="3595688"/>
          <p14:tracePt t="8125" x="3189288" y="3595688"/>
          <p14:tracePt t="8141" x="3006725" y="3629025"/>
          <p14:tracePt t="8142" x="2990850" y="3636963"/>
          <p14:tracePt t="8143" x="2982913" y="3636963"/>
          <p14:tracePt t="8143" x="2957513" y="3644900"/>
          <p14:tracePt t="8158" x="2822575" y="3668713"/>
          <p14:tracePt t="8159" x="2814638" y="3676650"/>
          <p14:tracePt t="8174" x="2695575" y="3716338"/>
          <p14:tracePt t="8175" x="2679700" y="3716338"/>
          <p14:tracePt t="8176" x="2671763" y="3716338"/>
          <p14:tracePt t="8191" x="2590800" y="3763963"/>
          <p14:tracePt t="8192" x="2574925" y="3771900"/>
          <p14:tracePt t="8207" x="2503488" y="3803650"/>
          <p14:tracePt t="8224" x="2471738" y="3819525"/>
          <p14:tracePt t="8241" x="2471738" y="3827463"/>
          <p14:tracePt t="8321" x="2479675" y="3827463"/>
          <p14:tracePt t="8323" x="2487613" y="3827463"/>
          <p14:tracePt t="8341" x="2632075" y="3827463"/>
          <p14:tracePt t="8342" x="2647950" y="3827463"/>
          <p14:tracePt t="8358" x="2862263" y="3827463"/>
          <p14:tracePt t="8358" x="2917825" y="3827463"/>
          <p14:tracePt t="8375" x="3173413" y="3835400"/>
          <p14:tracePt t="8376" x="3181350" y="3835400"/>
          <p14:tracePt t="8391" x="3333750" y="3835400"/>
          <p14:tracePt t="8392" x="3349625" y="3835400"/>
          <p14:tracePt t="8408" x="3413125" y="3835400"/>
          <p14:tracePt t="9332" x="3413125" y="3843338"/>
          <p14:tracePt t="9335" x="3405188" y="3851275"/>
          <p14:tracePt t="9341" x="3389313" y="3867150"/>
          <p14:tracePt t="9342" x="3381375" y="3875088"/>
          <p14:tracePt t="9342" x="3373438" y="3875088"/>
          <p14:tracePt t="9357" x="3244850" y="3963988"/>
          <p14:tracePt t="9358" x="3228975" y="3979863"/>
          <p14:tracePt t="9359" x="3213100" y="3979863"/>
          <p14:tracePt t="9374" x="3022600" y="4130675"/>
          <p14:tracePt t="9375" x="3006725" y="4130675"/>
          <p14:tracePt t="9391" x="2767013" y="4314825"/>
          <p14:tracePt t="9392" x="2735263" y="4338638"/>
          <p14:tracePt t="9408" x="2479675" y="4497388"/>
          <p14:tracePt t="9409" x="2471738" y="4505325"/>
          <p14:tracePt t="9424" x="2312988" y="4576763"/>
          <p14:tracePt t="9425" x="2297113" y="4584700"/>
          <p14:tracePt t="9440" x="2224088" y="4608513"/>
          <p14:tracePt t="9441" x="2224088" y="4616450"/>
          <p14:tracePt t="9457" x="2216150" y="4616450"/>
          <p14:tracePt t="9538" x="2208213" y="4616450"/>
          <p14:tracePt t="9561" x="2200275" y="4616450"/>
          <p14:tracePt t="9570" x="2200275" y="4608513"/>
          <p14:tracePt t="9575" x="2200275" y="4600575"/>
          <p14:tracePt t="9591" x="2176463" y="4545013"/>
          <p14:tracePt t="9608" x="2144713" y="4497388"/>
          <p14:tracePt t="9608" x="2144713" y="4481513"/>
          <p14:tracePt t="9625" x="2112963" y="4441825"/>
          <p14:tracePt t="9641" x="2112963" y="4433888"/>
          <p14:tracePt t="9665" x="2105025" y="4433888"/>
          <p14:tracePt t="9674" x="2105025" y="4425950"/>
          <p14:tracePt t="9691" x="2105025" y="4418013"/>
          <p14:tracePt t="9716" x="2097088" y="4418013"/>
          <p14:tracePt t="9728" x="2097088" y="4425950"/>
          <p14:tracePt t="9741" x="2089150" y="4433888"/>
          <p14:tracePt t="9758" x="2081213" y="4441825"/>
          <p14:tracePt t="9795" x="2081213" y="4433888"/>
          <p14:tracePt t="9801" x="2081213" y="4425950"/>
          <p14:tracePt t="9807" x="2081213" y="4418013"/>
          <p14:tracePt t="9835" x="2081213" y="4410075"/>
          <p14:tracePt t="10043" x="2089150" y="4410075"/>
          <p14:tracePt t="10044" x="2097088" y="4410075"/>
          <p14:tracePt t="10058" x="2176463" y="4410075"/>
          <p14:tracePt t="10059" x="2184400" y="4410075"/>
          <p14:tracePt t="10059" x="2192338" y="4410075"/>
          <p14:tracePt t="10074" x="2376488" y="4402138"/>
          <p14:tracePt t="10075" x="2416175" y="4402138"/>
          <p14:tracePt t="10076" x="2424113" y="4402138"/>
          <p14:tracePt t="10091" x="2735263" y="4402138"/>
          <p14:tracePt t="10107" x="3094038" y="4402138"/>
          <p14:tracePt t="10108" x="3173413" y="4402138"/>
          <p14:tracePt t="10124" x="3548063" y="4418013"/>
          <p14:tracePt t="10141" x="3867150" y="4449763"/>
          <p14:tracePt t="10142" x="3883025" y="4449763"/>
          <p14:tracePt t="10142" x="3898900" y="4449763"/>
          <p14:tracePt t="10157" x="4130675" y="4489450"/>
          <p14:tracePt t="10158" x="4154488" y="4497388"/>
          <p14:tracePt t="10175" x="4297363" y="4513263"/>
          <p14:tracePt t="10175" x="4305300" y="4513263"/>
          <p14:tracePt t="10191" x="4362450" y="4521200"/>
          <p14:tracePt t="10784" x="4370388" y="4521200"/>
          <p14:tracePt t="10802" x="4370388" y="4513263"/>
          <p14:tracePt t="10809" x="4378325" y="4513263"/>
          <p14:tracePt t="10829" x="4386263" y="4513263"/>
          <p14:tracePt t="11409" x="4386263" y="4505325"/>
          <p14:tracePt t="11422" x="4386263" y="4497388"/>
          <p14:tracePt t="11425" x="4394200" y="4497388"/>
          <p14:tracePt t="11441" x="4394200" y="4489450"/>
          <p14:tracePt t="12552" x="4386263" y="4489450"/>
          <p14:tracePt t="12567" x="4378325" y="4489450"/>
          <p14:tracePt t="12605" x="4370388" y="4489450"/>
          <p14:tracePt t="12935" x="4362450" y="4489450"/>
          <p14:tracePt t="12941" x="4352925" y="4497388"/>
          <p14:tracePt t="12943" x="4344988" y="4497388"/>
          <p14:tracePt t="12958" x="4329113" y="4513263"/>
          <p14:tracePt t="12974" x="4305300" y="4529138"/>
          <p14:tracePt t="12991" x="4297363" y="4529138"/>
          <p14:tracePt t="13022" x="4289425" y="4529138"/>
          <p14:tracePt t="13026" x="4281488" y="4529138"/>
          <p14:tracePt t="13041" x="4249738" y="4552950"/>
          <p14:tracePt t="13058" x="4130675" y="4608513"/>
          <p14:tracePt t="13058" x="4114800" y="4616450"/>
          <p14:tracePt t="13074" x="3898900" y="4705350"/>
          <p14:tracePt t="13075" x="3859213" y="4729163"/>
          <p14:tracePt t="13076" x="3843338" y="4729163"/>
          <p14:tracePt t="13091" x="3635375" y="4816475"/>
          <p14:tracePt t="13092" x="3603625" y="4824413"/>
          <p14:tracePt t="13092" x="3579813" y="4832350"/>
          <p14:tracePt t="13107" x="3276600" y="4935538"/>
          <p14:tracePt t="13108" x="3236913" y="4943475"/>
          <p14:tracePt t="13125" x="2925763" y="5032375"/>
          <p14:tracePt t="13126" x="2901950" y="5032375"/>
          <p14:tracePt t="13141" x="2719388" y="5064125"/>
          <p14:tracePt t="13142" x="2703513" y="5064125"/>
          <p14:tracePt t="13142" x="2679700" y="5064125"/>
          <p14:tracePt t="13157" x="2543175" y="5080000"/>
          <p14:tracePt t="13158" x="2527300" y="5080000"/>
          <p14:tracePt t="13174" x="2463800" y="5080000"/>
          <p14:tracePt t="13191" x="2447925" y="5080000"/>
          <p14:tracePt t="13226" x="2439988" y="5080000"/>
          <p14:tracePt t="13235" x="2432050" y="5080000"/>
          <p14:tracePt t="13241" x="2424113" y="5080000"/>
          <p14:tracePt t="13357" x="2416175" y="5080000"/>
          <p14:tracePt t="13359" x="2416175" y="5087938"/>
          <p14:tracePt t="13374" x="2376488" y="5111750"/>
          <p14:tracePt t="13375" x="2368550" y="5111750"/>
          <p14:tracePt t="13376" x="2360613" y="5111750"/>
          <p14:tracePt t="13377" x="2352675" y="5119688"/>
          <p14:tracePt t="13391" x="2297113" y="5143500"/>
          <p14:tracePt t="13392" x="2281238" y="5151438"/>
          <p14:tracePt t="13407" x="2208213" y="5175250"/>
          <p14:tracePt t="13408" x="2200275" y="5183188"/>
          <p14:tracePt t="13424" x="2136775" y="5207000"/>
          <p14:tracePt t="13441" x="2112963" y="5207000"/>
          <p14:tracePt t="14146" x="2120900" y="5207000"/>
          <p14:tracePt t="14158" x="2128838" y="5199063"/>
          <p14:tracePt t="14603" x="2136775" y="5199063"/>
          <p14:tracePt t="14609" x="2144713" y="5199063"/>
          <p14:tracePt t="14613" x="2152650" y="5199063"/>
          <p14:tracePt t="14625" x="2176463" y="5199063"/>
          <p14:tracePt t="14641" x="2224088" y="5191125"/>
          <p14:tracePt t="14658" x="2273300" y="5183188"/>
          <p14:tracePt t="14674" x="2320925" y="5175250"/>
          <p14:tracePt t="14675" x="2328863" y="5175250"/>
          <p14:tracePt t="14691" x="2384425" y="5175250"/>
          <p14:tracePt t="14692" x="2392363" y="5175250"/>
          <p14:tracePt t="14707" x="2432050" y="5175250"/>
          <p14:tracePt t="14708" x="2439988" y="5175250"/>
          <p14:tracePt t="14709" x="2447925" y="5175250"/>
          <p14:tracePt t="14725" x="2519363" y="5175250"/>
          <p14:tracePt t="14741" x="2590800" y="5175250"/>
          <p14:tracePt t="14742" x="2598738" y="5175250"/>
          <p14:tracePt t="14742" x="2606675" y="5175250"/>
          <p14:tracePt t="14758" x="2695575" y="5175250"/>
          <p14:tracePt t="14774" x="2767013" y="5175250"/>
          <p14:tracePt t="14791" x="2830513" y="5175250"/>
          <p14:tracePt t="14792" x="2838450" y="5175250"/>
          <p14:tracePt t="14792" x="2846388" y="5175250"/>
          <p14:tracePt t="14807" x="2894013" y="5175250"/>
          <p14:tracePt t="14809" x="2909888" y="5175250"/>
          <p14:tracePt t="14825" x="2967038" y="5175250"/>
          <p14:tracePt t="14841" x="3038475" y="5175250"/>
          <p14:tracePt t="14858" x="3086100" y="5175250"/>
          <p14:tracePt t="14858" x="3101975" y="5175250"/>
          <p14:tracePt t="14875" x="3149600" y="5175250"/>
          <p14:tracePt t="14891" x="3197225" y="5175250"/>
          <p14:tracePt t="14892" x="3205163" y="5175250"/>
          <p14:tracePt t="14908" x="3260725" y="5167313"/>
          <p14:tracePt t="14909" x="3268663" y="5167313"/>
          <p14:tracePt t="14925" x="3325813" y="5167313"/>
          <p14:tracePt t="14941" x="3365500" y="5159375"/>
          <p14:tracePt t="14958" x="3389313" y="5159375"/>
          <p14:tracePt t="14975" x="3397250" y="5159375"/>
          <p14:tracePt t="15286" x="3397250" y="5151438"/>
          <p14:tracePt t="15288" x="3405188" y="5151438"/>
          <p14:tracePt t="15293" x="3413125" y="5151438"/>
          <p14:tracePt t="15307" x="3452813" y="5143500"/>
          <p14:tracePt t="15324" x="3524250" y="5135563"/>
          <p14:tracePt t="15325" x="3532188" y="5135563"/>
          <p14:tracePt t="15341" x="3603625" y="5135563"/>
          <p14:tracePt t="15342" x="3611563" y="5135563"/>
          <p14:tracePt t="15358" x="3708400" y="5127625"/>
          <p14:tracePt t="15359" x="3716338" y="5127625"/>
          <p14:tracePt t="15374" x="3795713" y="5119688"/>
          <p14:tracePt t="15391" x="3875088" y="5111750"/>
          <p14:tracePt t="15392" x="3883025" y="5111750"/>
          <p14:tracePt t="15392" x="3890963" y="5111750"/>
          <p14:tracePt t="15408" x="3938588" y="5111750"/>
          <p14:tracePt t="15408" x="3946525" y="5111750"/>
          <p14:tracePt t="15425" x="3970338" y="5111750"/>
          <p14:tracePt t="15426" x="3978275" y="5111750"/>
          <p14:tracePt t="15606" x="3986213" y="5111750"/>
          <p14:tracePt t="15609" x="3994150" y="5111750"/>
          <p14:tracePt t="15625" x="4035425" y="5103813"/>
          <p14:tracePt t="15641" x="4098925" y="5103813"/>
          <p14:tracePt t="15658" x="4202113" y="5103813"/>
          <p14:tracePt t="15659" x="4210050" y="5103813"/>
          <p14:tracePt t="15674" x="4289425" y="5103813"/>
          <p14:tracePt t="15675" x="4305300" y="5103813"/>
          <p14:tracePt t="15691" x="4410075" y="5103813"/>
          <p14:tracePt t="15692" x="4418013" y="5103813"/>
          <p14:tracePt t="15708" x="4505325" y="5103813"/>
          <p14:tracePt t="15709" x="4521200" y="5103813"/>
          <p14:tracePt t="15725" x="4616450" y="5103813"/>
          <p14:tracePt t="15726" x="4624388" y="5103813"/>
          <p14:tracePt t="15727" x="4632325" y="5103813"/>
          <p14:tracePt t="15741" x="4705350" y="5103813"/>
          <p14:tracePt t="15742" x="4713288" y="5103813"/>
          <p14:tracePt t="15743" x="4721225" y="5103813"/>
          <p14:tracePt t="15758" x="4800600" y="5103813"/>
          <p14:tracePt t="15774" x="4856163" y="5087938"/>
          <p14:tracePt t="15791" x="4887913" y="5080000"/>
          <p14:tracePt t="15807" x="4895850" y="5080000"/>
          <p14:tracePt t="16620" x="4903788" y="5080000"/>
          <p14:tracePt t="16624" x="4911725" y="5080000"/>
          <p14:tracePt t="16633" x="4919663" y="5080000"/>
          <p14:tracePt t="16641" x="4927600" y="5080000"/>
          <p14:tracePt t="16658" x="4951413" y="5095875"/>
          <p14:tracePt t="16675" x="5006975" y="5103813"/>
          <p14:tracePt t="16675" x="5014913" y="5103813"/>
          <p14:tracePt t="16691" x="5080000" y="5119688"/>
          <p14:tracePt t="16692" x="5095875" y="5119688"/>
          <p14:tracePt t="16708" x="5175250" y="5135563"/>
          <p14:tracePt t="16724" x="5238750" y="5135563"/>
          <p14:tracePt t="16725" x="5246688" y="5135563"/>
          <p14:tracePt t="16741" x="5278438" y="5143500"/>
          <p14:tracePt t="16757" x="5302250" y="5143500"/>
          <p14:tracePt t="16985" x="5310188" y="5143500"/>
          <p14:tracePt t="16991" x="5318125" y="5143500"/>
          <p14:tracePt t="16994" x="5326063" y="5143500"/>
          <p14:tracePt t="17008" x="5341938" y="5143500"/>
          <p14:tracePt t="17008" x="5349875" y="5143500"/>
          <p14:tracePt t="17024" x="5397500" y="5151438"/>
          <p14:tracePt t="17025" x="5407025" y="5151438"/>
          <p14:tracePt t="17041" x="5470525" y="5159375"/>
          <p14:tracePt t="17042" x="5486400" y="5159375"/>
          <p14:tracePt t="17057" x="5573713" y="5167313"/>
          <p14:tracePt t="17058" x="5589588" y="5167313"/>
          <p14:tracePt t="17074" x="5708650" y="5167313"/>
          <p14:tracePt t="17091" x="5829300" y="5167313"/>
          <p14:tracePt t="17092" x="5837238" y="5167313"/>
          <p14:tracePt t="17108" x="5916613" y="5167313"/>
          <p14:tracePt t="17108" x="5932488" y="5167313"/>
          <p14:tracePt t="17124" x="6003925" y="5167313"/>
          <p14:tracePt t="17141" x="6059488" y="5159375"/>
          <p14:tracePt t="17142" x="6067425" y="5159375"/>
          <p14:tracePt t="17158" x="6100763" y="5151438"/>
          <p14:tracePt t="17158" x="6108700" y="5151438"/>
          <p14:tracePt t="17175" x="6148388" y="5151438"/>
          <p14:tracePt t="17191" x="6180138" y="5151438"/>
          <p14:tracePt t="17192" x="6188075" y="5151438"/>
          <p14:tracePt t="17208" x="6203950" y="5151438"/>
          <p14:tracePt t="17224" x="6211888" y="5151438"/>
          <p14:tracePt t="17241" x="6219825" y="5151438"/>
          <p14:tracePt t="17267" x="6227763" y="5151438"/>
          <p14:tracePt t="17279" x="6235700" y="5151438"/>
          <p14:tracePt t="17291" x="6243638" y="5151438"/>
          <p14:tracePt t="17308" x="6259513" y="5151438"/>
          <p14:tracePt t="17324" x="6283325" y="5151438"/>
          <p14:tracePt t="17341" x="6299200" y="5151438"/>
          <p14:tracePt t="17358" x="6307138" y="5151438"/>
          <p14:tracePt t="17375" x="6330950" y="5143500"/>
          <p14:tracePt t="17391" x="6346825" y="5143500"/>
          <p14:tracePt t="17392" x="6354763" y="5143500"/>
          <p14:tracePt t="17408" x="6370638" y="5143500"/>
          <p14:tracePt t="17424" x="6386513" y="5143500"/>
          <p14:tracePt t="17444" x="6394450" y="5143500"/>
          <p14:tracePt t="17460" x="6402388" y="5143500"/>
          <p14:tracePt t="17474" x="6418263" y="5143500"/>
          <p14:tracePt t="17491" x="6442075" y="5143500"/>
          <p14:tracePt t="17492" x="6451600" y="5143500"/>
          <p14:tracePt t="17508" x="6475413" y="5143500"/>
          <p14:tracePt t="17524" x="6491288" y="5135563"/>
          <p14:tracePt t="17541" x="6507163" y="5135563"/>
          <p14:tracePt t="17558" x="6515100" y="5135563"/>
          <p14:tracePt t="25811" x="6523038" y="5135563"/>
          <p14:tracePt t="25813" x="6530975" y="5119688"/>
          <p14:tracePt t="25824" x="6650038" y="5080000"/>
          <p14:tracePt t="25825" x="6673850" y="5080000"/>
          <p14:tracePt t="25841" x="6858000" y="5024438"/>
          <p14:tracePt t="25843" x="6858000" y="5016500"/>
          <p14:tracePt t="25858" x="6921500" y="4976813"/>
          <p14:tracePt t="25874" x="6618288" y="4832350"/>
          <p14:tracePt t="25875" x="6546850" y="4808538"/>
          <p14:tracePt t="25891" x="5397500" y="4489450"/>
          <p14:tracePt t="25891" x="5246688" y="4441825"/>
          <p14:tracePt t="25892" x="5167313" y="4425950"/>
          <p14:tracePt t="25907" x="3756025" y="4027488"/>
          <p14:tracePt t="25908" x="3563938" y="3971925"/>
          <p14:tracePt t="25925" x="2176463" y="3460750"/>
          <p14:tracePt t="25925" x="2144713" y="3452813"/>
          <p14:tracePt t="25941" x="868363" y="2782888"/>
          <p14:tracePt t="25942" x="749300" y="2695575"/>
          <p14:tracePt t="25958" x="15875" y="2176463"/>
        </p14:tracePtLst>
      </p14:laserTraceLst>
    </p:ext>
  </p:extLst>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D51FBFD-7300-97CB-DC4D-93021C817AF6}"/>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9967276-67DE-FCCC-F07D-2BCBA4C72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93B601-CBDD-61A9-1A3F-AE944384FC9A}"/>
              </a:ext>
            </a:extLst>
          </p:cNvPr>
          <p:cNvSpPr>
            <a:spLocks noGrp="1"/>
          </p:cNvSpPr>
          <p:nvPr>
            <p:ph type="title"/>
          </p:nvPr>
        </p:nvSpPr>
        <p:spPr>
          <a:xfrm>
            <a:off x="630936" y="639520"/>
            <a:ext cx="5465064" cy="1719072"/>
          </a:xfrm>
        </p:spPr>
        <p:txBody>
          <a:bodyPr anchor="b">
            <a:normAutofit/>
          </a:bodyPr>
          <a:lstStyle/>
          <a:p>
            <a:r>
              <a:rPr lang="en-IN" sz="4000" b="1" dirty="0"/>
              <a:t>Advantages of SVM</a:t>
            </a:r>
          </a:p>
        </p:txBody>
      </p:sp>
      <p:sp>
        <p:nvSpPr>
          <p:cNvPr id="19" name="sketch line">
            <a:extLst>
              <a:ext uri="{FF2B5EF4-FFF2-40B4-BE49-F238E27FC236}">
                <a16:creationId xmlns:a16="http://schemas.microsoft.com/office/drawing/2014/main" id="{87C847A8-F53E-B713-8D5B-F281EF1FD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B1E3A243-FBC4-7C4F-A0A1-B8C5957EE850}"/>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B1E3A243-FBC4-7C4F-A0A1-B8C5957EE850}"/>
                  </a:ext>
                </a:extLst>
              </p:cNvPr>
              <p:cNvPicPr/>
              <p:nvPr/>
            </p:nvPicPr>
            <p:blipFill>
              <a:blip r:embed="rId5"/>
              <a:stretch>
                <a:fillRect/>
              </a:stretch>
            </p:blipFill>
            <p:spPr>
              <a:xfrm>
                <a:off x="1726961" y="-576287"/>
                <a:ext cx="20160" cy="18000"/>
              </a:xfrm>
              <a:prstGeom prst="rect">
                <a:avLst/>
              </a:prstGeom>
            </p:spPr>
          </p:pic>
        </mc:Fallback>
      </mc:AlternateContent>
      <p:sp>
        <p:nvSpPr>
          <p:cNvPr id="4" name="Rectangle 1">
            <a:extLst>
              <a:ext uri="{FF2B5EF4-FFF2-40B4-BE49-F238E27FC236}">
                <a16:creationId xmlns:a16="http://schemas.microsoft.com/office/drawing/2014/main" id="{3746B07C-452F-1E40-D9B4-ABD857DE51BA}"/>
              </a:ext>
            </a:extLst>
          </p:cNvPr>
          <p:cNvSpPr>
            <a:spLocks noChangeArrowheads="1"/>
          </p:cNvSpPr>
          <p:nvPr/>
        </p:nvSpPr>
        <p:spPr bwMode="auto">
          <a:xfrm>
            <a:off x="643278" y="3022746"/>
            <a:ext cx="5770585" cy="1538242"/>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a:lnSpc>
                <a:spcPts val="1800"/>
              </a:lnSpc>
              <a:buNone/>
            </a:pPr>
            <a:r>
              <a:rPr lang="en-GB" b="1" i="0" dirty="0">
                <a:effectLst/>
                <a:latin typeface="Times New Roman" panose="02020603050405020304" pitchFamily="18" charset="0"/>
                <a:cs typeface="Times New Roman" panose="02020603050405020304" pitchFamily="18" charset="0"/>
              </a:rPr>
              <a:t>Advantages:</a:t>
            </a:r>
          </a:p>
          <a:p>
            <a:pPr algn="l">
              <a:lnSpc>
                <a:spcPts val="2400"/>
              </a:lnSpc>
              <a:buFont typeface="+mj-lt"/>
              <a:buAutoNum type="arabicPeriod"/>
            </a:pPr>
            <a:r>
              <a:rPr lang="en-GB" b="1" i="0" dirty="0">
                <a:effectLst/>
                <a:latin typeface="Times New Roman" panose="02020603050405020304" pitchFamily="18" charset="0"/>
                <a:cs typeface="Times New Roman" panose="02020603050405020304" pitchFamily="18" charset="0"/>
              </a:rPr>
              <a:t>High Accuracy</a:t>
            </a:r>
            <a:r>
              <a:rPr lang="en-GB" b="0" i="0" dirty="0">
                <a:effectLst/>
                <a:latin typeface="Times New Roman" panose="02020603050405020304" pitchFamily="18" charset="0"/>
                <a:cs typeface="Times New Roman" panose="02020603050405020304" pitchFamily="18" charset="0"/>
              </a:rPr>
              <a:t>: SVM offers excellent accuracy and performs well with high-dimensional data.</a:t>
            </a:r>
          </a:p>
          <a:p>
            <a:pPr algn="l">
              <a:lnSpc>
                <a:spcPts val="2400"/>
              </a:lnSpc>
              <a:buFont typeface="+mj-lt"/>
              <a:buAutoNum type="arabicPeriod"/>
            </a:pPr>
            <a:r>
              <a:rPr lang="en-GB" b="1" i="0" dirty="0">
                <a:effectLst/>
                <a:latin typeface="Times New Roman" panose="02020603050405020304" pitchFamily="18" charset="0"/>
                <a:cs typeface="Times New Roman" panose="02020603050405020304" pitchFamily="18" charset="0"/>
              </a:rPr>
              <a:t>Memory Efficient</a:t>
            </a:r>
            <a:r>
              <a:rPr lang="en-GB" b="0" i="0" dirty="0">
                <a:effectLst/>
                <a:latin typeface="Times New Roman" panose="02020603050405020304" pitchFamily="18" charset="0"/>
                <a:cs typeface="Times New Roman" panose="02020603050405020304" pitchFamily="18" charset="0"/>
              </a:rPr>
              <a:t>: It uses a subset of training points, which reduces memory consumption.</a:t>
            </a:r>
          </a:p>
        </p:txBody>
      </p:sp>
      <p:pic>
        <p:nvPicPr>
          <p:cNvPr id="3" name="Audio 2">
            <a:hlinkClick r:id="" action="ppaction://media"/>
            <a:extLst>
              <a:ext uri="{FF2B5EF4-FFF2-40B4-BE49-F238E27FC236}">
                <a16:creationId xmlns:a16="http://schemas.microsoft.com/office/drawing/2014/main" id="{23D87679-40A0-6086-0FB6-45A3E28BC5E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301819104"/>
      </p:ext>
    </p:extLst>
  </p:cSld>
  <p:clrMapOvr>
    <a:masterClrMapping/>
  </p:clrMapOvr>
  <mc:AlternateContent xmlns:mc="http://schemas.openxmlformats.org/markup-compatibility/2006">
    <mc:Choice xmlns:p14="http://schemas.microsoft.com/office/powerpoint/2010/main" Requires="p14">
      <p:transition spd="slow" p14:dur="2000" advTm="7225"/>
    </mc:Choice>
    <mc:Fallback>
      <p:transition spd="slow" advTm="72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6290" x="2870200" y="2830513"/>
          <p14:tracePt t="6291" x="2870200" y="2822575"/>
          <p14:tracePt t="6299" x="2901950" y="2782888"/>
          <p14:tracePt t="6300" x="2917825" y="2759075"/>
          <p14:tracePt t="6316" x="3165475" y="2511425"/>
          <p14:tracePt t="6317" x="3197225" y="2487613"/>
          <p14:tracePt t="6317" x="3236913" y="2479675"/>
          <p14:tracePt t="6332" x="3851275" y="2233613"/>
          <p14:tracePt t="6333" x="3914775" y="2216150"/>
          <p14:tracePt t="6334" x="3954463" y="2208213"/>
          <p14:tracePt t="6349" x="4951413" y="2128838"/>
          <p14:tracePt t="6350" x="5006975" y="2136775"/>
          <p14:tracePt t="6366" x="5861050" y="2312988"/>
          <p14:tracePt t="6366" x="5948363" y="2336800"/>
          <p14:tracePt t="6383" x="7072313" y="2640013"/>
          <p14:tracePt t="6384" x="7153275" y="2655888"/>
          <p14:tracePt t="6384" x="7216775" y="2671763"/>
          <p14:tracePt t="6399" x="8261350" y="2894013"/>
          <p14:tracePt t="6400" x="8380413" y="2919413"/>
          <p14:tracePt t="6416" x="9632950" y="3141663"/>
          <p14:tracePt t="6416" x="9847263" y="3181350"/>
          <p14:tracePt t="6433" x="11218863" y="3389313"/>
          <p14:tracePt t="6434" x="11331575" y="3405188"/>
          <p14:tracePt t="6434" x="11434763" y="3421063"/>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9F0A8E1-9A5A-8890-BAC5-ED15DB0C9396}"/>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D4BF1D5-52B3-EB43-77FD-2A303C2994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9856C6-3038-BC13-0A2C-D03EBB4A77A7}"/>
              </a:ext>
            </a:extLst>
          </p:cNvPr>
          <p:cNvSpPr>
            <a:spLocks noGrp="1"/>
          </p:cNvSpPr>
          <p:nvPr>
            <p:ph type="title"/>
          </p:nvPr>
        </p:nvSpPr>
        <p:spPr>
          <a:xfrm>
            <a:off x="630936" y="639520"/>
            <a:ext cx="5465064" cy="1719072"/>
          </a:xfrm>
        </p:spPr>
        <p:txBody>
          <a:bodyPr anchor="b">
            <a:normAutofit fontScale="90000"/>
          </a:bodyPr>
          <a:lstStyle/>
          <a:p>
            <a:r>
              <a:rPr lang="en-GB" sz="4600" dirty="0"/>
              <a:t>1 D Plot of Mean Radius and Introduction of SVM</a:t>
            </a:r>
          </a:p>
        </p:txBody>
      </p:sp>
      <p:sp>
        <p:nvSpPr>
          <p:cNvPr id="19" name="sketch line">
            <a:extLst>
              <a:ext uri="{FF2B5EF4-FFF2-40B4-BE49-F238E27FC236}">
                <a16:creationId xmlns:a16="http://schemas.microsoft.com/office/drawing/2014/main" id="{5C8DB248-924E-30B6-9322-848D9AD58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164F5F7C-16B7-29C6-6F5D-5984F02DA7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6355897" y="982573"/>
            <a:ext cx="5293890" cy="3933824"/>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6BAF8530-5BCE-B060-6D34-AE2F665A74FE}"/>
              </a:ext>
            </a:extLst>
          </p:cNvPr>
          <p:cNvSpPr txBox="1"/>
          <p:nvPr/>
        </p:nvSpPr>
        <p:spPr>
          <a:xfrm>
            <a:off x="8822096" y="2949485"/>
            <a:ext cx="1432965" cy="276999"/>
          </a:xfrm>
          <a:prstGeom prst="rect">
            <a:avLst/>
          </a:prstGeom>
          <a:noFill/>
        </p:spPr>
        <p:txBody>
          <a:bodyPr wrap="square" rtlCol="0">
            <a:spAutoFit/>
          </a:bodyPr>
          <a:lstStyle/>
          <a:p>
            <a:r>
              <a:rPr lang="en-IN" sz="1200" dirty="0"/>
              <a:t>Mean Radius</a:t>
            </a:r>
          </a:p>
        </p:txBody>
      </p:sp>
      <p:cxnSp>
        <p:nvCxnSpPr>
          <p:cNvPr id="6" name="Straight Arrow Connector 5">
            <a:extLst>
              <a:ext uri="{FF2B5EF4-FFF2-40B4-BE49-F238E27FC236}">
                <a16:creationId xmlns:a16="http://schemas.microsoft.com/office/drawing/2014/main" id="{A81239E7-C682-BB40-BCEF-2EB938851560}"/>
              </a:ext>
            </a:extLst>
          </p:cNvPr>
          <p:cNvCxnSpPr>
            <a:cxnSpLocks/>
          </p:cNvCxnSpPr>
          <p:nvPr/>
        </p:nvCxnSpPr>
        <p:spPr>
          <a:xfrm>
            <a:off x="6827266" y="2835798"/>
            <a:ext cx="4724268"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ABB9A2DC-D05B-9998-2B77-4445430E0E38}"/>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ABB9A2DC-D05B-9998-2B77-4445430E0E38}"/>
                  </a:ext>
                </a:extLst>
              </p:cNvPr>
              <p:cNvPicPr/>
              <p:nvPr/>
            </p:nvPicPr>
            <p:blipFill>
              <a:blip r:embed="rId6"/>
              <a:stretch>
                <a:fillRect/>
              </a:stretch>
            </p:blipFill>
            <p:spPr>
              <a:xfrm>
                <a:off x="1726961" y="-575927"/>
                <a:ext cx="20160" cy="18000"/>
              </a:xfrm>
              <a:prstGeom prst="rect">
                <a:avLst/>
              </a:prstGeom>
            </p:spPr>
          </p:pic>
        </mc:Fallback>
      </mc:AlternateContent>
      <p:pic>
        <p:nvPicPr>
          <p:cNvPr id="4" name="Picture 3">
            <a:extLst>
              <a:ext uri="{FF2B5EF4-FFF2-40B4-BE49-F238E27FC236}">
                <a16:creationId xmlns:a16="http://schemas.microsoft.com/office/drawing/2014/main" id="{F2A17812-B352-5FA7-7B92-BEDB89976CE5}"/>
              </a:ext>
            </a:extLst>
          </p:cNvPr>
          <p:cNvPicPr>
            <a:picLocks noChangeAspect="1"/>
          </p:cNvPicPr>
          <p:nvPr/>
        </p:nvPicPr>
        <p:blipFill>
          <a:blip r:embed="rId7"/>
          <a:stretch>
            <a:fillRect/>
          </a:stretch>
        </p:blipFill>
        <p:spPr>
          <a:xfrm>
            <a:off x="10494111" y="1156108"/>
            <a:ext cx="1057423" cy="685896"/>
          </a:xfrm>
          <a:prstGeom prst="rect">
            <a:avLst/>
          </a:prstGeom>
        </p:spPr>
      </p:pic>
      <p:pic>
        <p:nvPicPr>
          <p:cNvPr id="16" name="Audio 15">
            <a:hlinkClick r:id="" action="ppaction://media"/>
            <a:extLst>
              <a:ext uri="{FF2B5EF4-FFF2-40B4-BE49-F238E27FC236}">
                <a16:creationId xmlns:a16="http://schemas.microsoft.com/office/drawing/2014/main" id="{7BB992A4-98D6-887E-E6F2-FF7A45CD6005}"/>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11907248"/>
      </p:ext>
    </p:extLst>
  </p:cSld>
  <p:clrMapOvr>
    <a:masterClrMapping/>
  </p:clrMapOvr>
  <mc:AlternateContent xmlns:mc="http://schemas.openxmlformats.org/markup-compatibility/2006">
    <mc:Choice xmlns:p14="http://schemas.microsoft.com/office/powerpoint/2010/main" Requires="p14">
      <p:transition spd="slow" p14:dur="2000" advTm="30973"/>
    </mc:Choice>
    <mc:Fallback>
      <p:transition spd="slow" advTm="30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p:ext uri="{3A86A75C-4F4B-4683-9AE1-C65F6400EC91}">
      <p14:laserTraceLst xmlns:p14="http://schemas.microsoft.com/office/powerpoint/2010/main">
        <p14:tracePtLst>
          <p14:tracePt t="248" x="9910763" y="3294063"/>
          <p14:tracePt t="250" x="9902825" y="3294063"/>
          <p14:tracePt t="253" x="9894888" y="3294063"/>
          <p14:tracePt t="270" x="9815513" y="3302000"/>
          <p14:tracePt t="287" x="9672638" y="3317875"/>
          <p14:tracePt t="288" x="9656763" y="3317875"/>
          <p14:tracePt t="304" x="9440863" y="3317875"/>
          <p14:tracePt t="305" x="9409113" y="3317875"/>
          <p14:tracePt t="305" x="9401175" y="3317875"/>
          <p14:tracePt t="320" x="9209088" y="3325813"/>
          <p14:tracePt t="321" x="9177338" y="3325813"/>
          <p14:tracePt t="337" x="8994775" y="3333750"/>
          <p14:tracePt t="338" x="8970963" y="3333750"/>
          <p14:tracePt t="353" x="8883650" y="3333750"/>
          <p14:tracePt t="354" x="8874125" y="3333750"/>
          <p14:tracePt t="370" x="8858250" y="3333750"/>
          <p14:tracePt t="543" x="8858250" y="3341688"/>
          <p14:tracePt t="682" x="8850313" y="3341688"/>
          <p14:tracePt t="687" x="8850313" y="3349625"/>
          <p14:tracePt t="688" x="8842375" y="3349625"/>
          <p14:tracePt t="691" x="8842375" y="3357563"/>
          <p14:tracePt t="703" x="8810625" y="3365500"/>
          <p14:tracePt t="720" x="8786813" y="3373438"/>
          <p14:tracePt t="8164" x="8786813" y="3365500"/>
          <p14:tracePt t="8166" x="8794750" y="3365500"/>
          <p14:tracePt t="8170" x="8794750" y="3357563"/>
          <p14:tracePt t="8187" x="8810625" y="3341688"/>
          <p14:tracePt t="8203" x="8810625" y="3333750"/>
          <p14:tracePt t="8442" x="8810625" y="3341688"/>
          <p14:tracePt t="8450" x="8810625" y="3349625"/>
          <p14:tracePt t="8454" x="8810625" y="3357563"/>
          <p14:tracePt t="8470" x="8810625" y="3365500"/>
          <p14:tracePt t="8471" x="8802688" y="3373438"/>
          <p14:tracePt t="8487" x="8794750" y="3397250"/>
          <p14:tracePt t="8504" x="8778875" y="3429000"/>
          <p14:tracePt t="8504" x="8778875" y="3436938"/>
          <p14:tracePt t="8520" x="8755063" y="3484563"/>
          <p14:tracePt t="8521" x="8755063" y="3492500"/>
          <p14:tracePt t="8537" x="8723313" y="3587750"/>
          <p14:tracePt t="8538" x="8715375" y="3595688"/>
          <p14:tracePt t="8554" x="8675688" y="3708400"/>
          <p14:tracePt t="8555" x="8675688" y="3716338"/>
          <p14:tracePt t="8570" x="8643938" y="3827463"/>
          <p14:tracePt t="8571" x="8636000" y="3835400"/>
          <p14:tracePt t="8587" x="8612188" y="3930650"/>
          <p14:tracePt t="8588" x="8604250" y="3948113"/>
          <p14:tracePt t="8604" x="8596313" y="4011613"/>
          <p14:tracePt t="8604" x="8596313" y="4027488"/>
          <p14:tracePt t="8621" x="8588375" y="4090988"/>
          <p14:tracePt t="8637" x="8588375" y="4170363"/>
          <p14:tracePt t="8638" x="8588375" y="4178300"/>
          <p14:tracePt t="8654" x="8596313" y="4249738"/>
          <p14:tracePt t="8654" x="8596313" y="4257675"/>
          <p14:tracePt t="8670" x="8620125" y="4338638"/>
          <p14:tracePt t="8671" x="8620125" y="4346575"/>
          <p14:tracePt t="8687" x="8628063" y="4402138"/>
          <p14:tracePt t="8688" x="8636000" y="4410075"/>
          <p14:tracePt t="8703" x="8643938" y="4449763"/>
          <p14:tracePt t="8704" x="8643938" y="4457700"/>
          <p14:tracePt t="8720" x="8659813" y="4489450"/>
          <p14:tracePt t="8737" x="8667750" y="4513263"/>
          <p14:tracePt t="8753" x="8675688" y="4529138"/>
          <p14:tracePt t="8770" x="8675688" y="4537075"/>
          <p14:tracePt t="8771" x="8683625" y="4537075"/>
          <p14:tracePt t="8787" x="8683625" y="4545013"/>
          <p14:tracePt t="8803" x="8683625" y="4552950"/>
          <p14:tracePt t="8820" x="8691563" y="4568825"/>
          <p14:tracePt t="8837" x="8715375" y="4600575"/>
          <p14:tracePt t="8853" x="8747125" y="4633913"/>
          <p14:tracePt t="8870" x="8778875" y="4665663"/>
          <p14:tracePt t="8871" x="8786813" y="4673600"/>
          <p14:tracePt t="8887" x="8810625" y="4689475"/>
          <p14:tracePt t="8904" x="8810625" y="4697413"/>
          <p14:tracePt t="8950" x="8818563" y="4697413"/>
          <p14:tracePt t="8958" x="8826500" y="4697413"/>
          <p14:tracePt t="8970" x="8850313" y="4673600"/>
          <p14:tracePt t="8971" x="8858250" y="4673600"/>
          <p14:tracePt t="8987" x="8915400" y="4616450"/>
          <p14:tracePt t="8987" x="8923338" y="4616450"/>
          <p14:tracePt t="9004" x="8986838" y="4552950"/>
          <p14:tracePt t="9004" x="8994775" y="4545013"/>
          <p14:tracePt t="9005" x="8994775" y="4537075"/>
          <p14:tracePt t="9020" x="9042400" y="4489450"/>
          <p14:tracePt t="9021" x="9042400" y="4481513"/>
          <p14:tracePt t="9037" x="9090025" y="4425950"/>
          <p14:tracePt t="9054" x="9105900" y="4370388"/>
          <p14:tracePt t="9070" x="9121775" y="4322763"/>
          <p14:tracePt t="9087" x="9121775" y="4249738"/>
          <p14:tracePt t="9088" x="9121775" y="4241800"/>
          <p14:tracePt t="9104" x="9113838" y="4178300"/>
          <p14:tracePt t="9105" x="9113838" y="4162425"/>
          <p14:tracePt t="9120" x="9097963" y="4098925"/>
          <p14:tracePt t="9121" x="9097963" y="4090988"/>
          <p14:tracePt t="9121" x="9097963" y="4083050"/>
          <p14:tracePt t="9137" x="9074150" y="4035425"/>
          <p14:tracePt t="9137" x="9074150" y="4019550"/>
          <p14:tracePt t="9153" x="9042400" y="3971925"/>
          <p14:tracePt t="9170" x="9010650" y="3938588"/>
          <p14:tracePt t="9171" x="9002713" y="3938588"/>
          <p14:tracePt t="9187" x="8978900" y="3914775"/>
          <p14:tracePt t="9204" x="8970963" y="3914775"/>
          <p14:tracePt t="9622" x="8963025" y="3914775"/>
          <p14:tracePt t="9629" x="8963025" y="3922713"/>
          <p14:tracePt t="9637" x="8955088" y="3922713"/>
          <p14:tracePt t="9654" x="8947150" y="3930650"/>
          <p14:tracePt t="9778" x="8947150" y="3938588"/>
          <p14:tracePt t="9783" x="8947150" y="3948113"/>
          <p14:tracePt t="9787" x="8939213" y="3948113"/>
          <p14:tracePt t="9803" x="8931275" y="3979863"/>
          <p14:tracePt t="9805" x="8931275" y="3995738"/>
          <p14:tracePt t="9820" x="8915400" y="4019550"/>
          <p14:tracePt t="9821" x="8915400" y="4027488"/>
          <p14:tracePt t="9837" x="8907463" y="4059238"/>
          <p14:tracePt t="9837" x="8907463" y="4067175"/>
          <p14:tracePt t="9854" x="8907463" y="4090988"/>
          <p14:tracePt t="9870" x="8899525" y="4098925"/>
          <p14:tracePt t="9973" x="8899525" y="4106863"/>
          <p14:tracePt t="9981" x="8899525" y="4114800"/>
          <p14:tracePt t="9987" x="8899525" y="4122738"/>
          <p14:tracePt t="10004" x="8899525" y="4138613"/>
          <p14:tracePt t="10020" x="8907463" y="4170363"/>
          <p14:tracePt t="10021" x="8907463" y="4178300"/>
          <p14:tracePt t="10037" x="8931275" y="4225925"/>
          <p14:tracePt t="10037" x="8939213" y="4233863"/>
          <p14:tracePt t="10054" x="8963025" y="4273550"/>
          <p14:tracePt t="10054" x="8970963" y="4281488"/>
          <p14:tracePt t="10070" x="9002713" y="4322763"/>
          <p14:tracePt t="10071" x="9010650" y="4330700"/>
          <p14:tracePt t="10087" x="9034463" y="4354513"/>
          <p14:tracePt t="10103" x="9042400" y="4362450"/>
          <p14:tracePt t="10120" x="9050338" y="4370388"/>
          <p14:tracePt t="10137" x="9058275" y="4370388"/>
          <p14:tracePt t="10164" x="9066213" y="4370388"/>
          <p14:tracePt t="10172" x="9074150" y="4370388"/>
          <p14:tracePt t="10187" x="9105900" y="4362450"/>
          <p14:tracePt t="10188" x="9105900" y="4354513"/>
          <p14:tracePt t="10204" x="9161463" y="4306888"/>
          <p14:tracePt t="10204" x="9161463" y="4298950"/>
          <p14:tracePt t="10220" x="9201150" y="4241800"/>
          <p14:tracePt t="10221" x="9201150" y="4233863"/>
          <p14:tracePt t="10237" x="9234488" y="4170363"/>
          <p14:tracePt t="10237" x="9234488" y="4162425"/>
          <p14:tracePt t="10253" x="9258300" y="4083050"/>
          <p14:tracePt t="10254" x="9258300" y="4075113"/>
          <p14:tracePt t="10255" x="9258300" y="4067175"/>
          <p14:tracePt t="10270" x="9266238" y="3971925"/>
          <p14:tracePt t="10271" x="9266238" y="3956050"/>
          <p14:tracePt t="10287" x="9266238" y="3843338"/>
          <p14:tracePt t="10288" x="9266238" y="3827463"/>
          <p14:tracePt t="10304" x="9266238" y="3716338"/>
          <p14:tracePt t="10320" x="9250363" y="3629025"/>
          <p14:tracePt t="10321" x="9250363" y="3621088"/>
          <p14:tracePt t="10337" x="9234488" y="3532188"/>
          <p14:tracePt t="10338" x="9224963" y="3524250"/>
          <p14:tracePt t="10353" x="9209088" y="3460750"/>
          <p14:tracePt t="10354" x="9201150" y="3460750"/>
          <p14:tracePt t="10355" x="9201150" y="3452813"/>
          <p14:tracePt t="10370" x="9185275" y="3413125"/>
          <p14:tracePt t="10371" x="9185275" y="3405188"/>
          <p14:tracePt t="10387" x="9161463" y="3349625"/>
          <p14:tracePt t="10387" x="9161463" y="3341688"/>
          <p14:tracePt t="10403" x="9137650" y="3286125"/>
          <p14:tracePt t="10420" x="9105900" y="3221038"/>
          <p14:tracePt t="10421" x="9105900" y="3213100"/>
          <p14:tracePt t="10437" x="9074150" y="3157538"/>
          <p14:tracePt t="10438" x="9074150" y="3149600"/>
          <p14:tracePt t="10454" x="9050338" y="3117850"/>
          <p14:tracePt t="10454" x="9050338" y="3109913"/>
          <p14:tracePt t="10455" x="9042400" y="3109913"/>
          <p14:tracePt t="10470" x="9034463" y="3086100"/>
          <p14:tracePt t="10487" x="9026525" y="3070225"/>
          <p14:tracePt t="12680" x="9026525" y="3062288"/>
          <p14:tracePt t="12685" x="9026525" y="3054350"/>
          <p14:tracePt t="12686" x="9018588" y="3054350"/>
          <p14:tracePt t="12703" x="8978900" y="3006725"/>
          <p14:tracePt t="12720" x="8955088" y="2974975"/>
          <p14:tracePt t="12737" x="8939213" y="2967038"/>
          <p14:tracePt t="12754" x="8931275" y="2967038"/>
          <p14:tracePt t="12754" x="8923338" y="2967038"/>
          <p14:tracePt t="12770" x="8907463" y="2967038"/>
          <p14:tracePt t="12787" x="8899525" y="2967038"/>
          <p14:tracePt t="12824" x="8899525" y="2959100"/>
          <p14:tracePt t="12830" x="8891588" y="2951163"/>
          <p14:tracePt t="12837" x="8883650" y="2943225"/>
          <p14:tracePt t="12854" x="8874125" y="2909888"/>
          <p14:tracePt t="12855" x="8866188" y="2901950"/>
          <p14:tracePt t="12870" x="8850313" y="2894013"/>
          <p14:tracePt t="12871" x="8850313" y="2886075"/>
          <p14:tracePt t="12887" x="8842375" y="2878138"/>
          <p14:tracePt t="12904" x="8826500" y="2870200"/>
          <p14:tracePt t="12920" x="8810625" y="2862263"/>
          <p14:tracePt t="12921" x="8802688" y="2862263"/>
          <p14:tracePt t="12937" x="8786813" y="2862263"/>
          <p14:tracePt t="12938" x="8786813" y="2854325"/>
          <p14:tracePt t="12938" x="8778875" y="2854325"/>
          <p14:tracePt t="12954" x="8763000" y="2846388"/>
          <p14:tracePt t="12970" x="8715375" y="2822575"/>
          <p14:tracePt t="12971" x="8707438" y="2814638"/>
          <p14:tracePt t="12972" x="8707438" y="2806700"/>
          <p14:tracePt t="12987" x="8651875" y="2767013"/>
          <p14:tracePt t="13004" x="8580438" y="2711450"/>
          <p14:tracePt t="13004" x="8572500" y="2703513"/>
          <p14:tracePt t="13020" x="8531225" y="2671763"/>
          <p14:tracePt t="13021" x="8523288" y="2663825"/>
          <p14:tracePt t="13037" x="8499475" y="2647950"/>
          <p14:tracePt t="13038" x="8499475" y="2640013"/>
          <p14:tracePt t="13054" x="8483600" y="2632075"/>
          <p14:tracePt t="13070" x="8467725" y="2624138"/>
          <p14:tracePt t="13087" x="8451850" y="2608263"/>
          <p14:tracePt t="13104" x="8428038" y="2584450"/>
          <p14:tracePt t="13105" x="8420100" y="2584450"/>
          <p14:tracePt t="13121" x="8388350" y="2559050"/>
          <p14:tracePt t="13121" x="8380413" y="2559050"/>
          <p14:tracePt t="13122" x="8380413" y="2551113"/>
          <p14:tracePt t="13137" x="8356600" y="2535238"/>
          <p14:tracePt t="13138" x="8348663" y="2535238"/>
          <p14:tracePt t="13154" x="8324850" y="2519363"/>
          <p14:tracePt t="13155" x="8316913" y="2511425"/>
          <p14:tracePt t="13170" x="8301038" y="2503488"/>
          <p14:tracePt t="13187" x="8285163" y="2487613"/>
          <p14:tracePt t="13204" x="8277225" y="2479675"/>
          <p14:tracePt t="13220" x="8269288" y="2479675"/>
          <p14:tracePt t="13262" x="8261350" y="2479675"/>
          <p14:tracePt t="13271" x="8253413" y="2479675"/>
          <p14:tracePt t="13277" x="8245475" y="2479675"/>
          <p14:tracePt t="13287" x="8229600" y="2495550"/>
          <p14:tracePt t="13288" x="8221663" y="2503488"/>
          <p14:tracePt t="13303" x="8172450" y="2535238"/>
          <p14:tracePt t="13304" x="8172450" y="2543175"/>
          <p14:tracePt t="13305" x="8164513" y="2543175"/>
          <p14:tracePt t="13320" x="8116888" y="2592388"/>
          <p14:tracePt t="13321" x="8101013" y="2600325"/>
          <p14:tracePt t="13337" x="8013700" y="2632075"/>
          <p14:tracePt t="13354" x="7902575" y="2640013"/>
          <p14:tracePt t="13354" x="7894638" y="2640013"/>
          <p14:tracePt t="13355" x="7878763" y="2640013"/>
          <p14:tracePt t="13371" x="7702550" y="2640013"/>
          <p14:tracePt t="13371" x="7694613" y="2640013"/>
          <p14:tracePt t="13372" x="7678738" y="2632075"/>
          <p14:tracePt t="13387" x="7512050" y="2608263"/>
          <p14:tracePt t="13404" x="7256463" y="2600325"/>
          <p14:tracePt t="13405" x="7232650" y="2600325"/>
          <p14:tracePt t="13421" x="7024688" y="2616200"/>
          <p14:tracePt t="13437" x="6865938" y="2663825"/>
          <p14:tracePt t="13438" x="6842125" y="2671763"/>
          <p14:tracePt t="13453" x="6729413" y="2743200"/>
          <p14:tracePt t="13454" x="6721475" y="2751138"/>
          <p14:tracePt t="13470" x="6657975" y="2822575"/>
          <p14:tracePt t="13471" x="6650038" y="2830513"/>
          <p14:tracePt t="13487" x="6618288" y="2901950"/>
          <p14:tracePt t="13488" x="6618288" y="2909888"/>
          <p14:tracePt t="13504" x="6610350" y="2959100"/>
          <p14:tracePt t="13520" x="6610350" y="2990850"/>
          <p14:tracePt t="13521" x="6610350" y="2998788"/>
          <p14:tracePt t="13537" x="6626225" y="3046413"/>
          <p14:tracePt t="13537" x="6634163" y="3054350"/>
          <p14:tracePt t="13538" x="6634163" y="3062288"/>
          <p14:tracePt t="13554" x="6673850" y="3109913"/>
          <p14:tracePt t="13554" x="6673850" y="3117850"/>
          <p14:tracePt t="13555" x="6673850" y="3125788"/>
          <p14:tracePt t="13570" x="6729413" y="3189288"/>
          <p14:tracePt t="13571" x="6737350" y="3197225"/>
          <p14:tracePt t="13587" x="6794500" y="3270250"/>
          <p14:tracePt t="13588" x="6802438" y="3278188"/>
          <p14:tracePt t="13604" x="6842125" y="3325813"/>
          <p14:tracePt t="13621" x="6865938" y="3357563"/>
          <p14:tracePt t="13621" x="6873875" y="3357563"/>
          <p14:tracePt t="13637" x="6889750" y="3357563"/>
          <p14:tracePt t="13654" x="6913563" y="3357563"/>
          <p14:tracePt t="13670" x="6961188" y="3333750"/>
          <p14:tracePt t="13671" x="6977063" y="3333750"/>
          <p14:tracePt t="13687" x="7056438" y="3262313"/>
          <p14:tracePt t="13688" x="7064375" y="3262313"/>
          <p14:tracePt t="13689" x="7064375" y="3252788"/>
          <p14:tracePt t="13703" x="7145338" y="3173413"/>
          <p14:tracePt t="13704" x="7145338" y="3165475"/>
          <p14:tracePt t="13705" x="7153275" y="3165475"/>
          <p14:tracePt t="13706" x="7161213" y="3149600"/>
          <p14:tracePt t="13720" x="7216775" y="3078163"/>
          <p14:tracePt t="13721" x="7216775" y="3070225"/>
          <p14:tracePt t="13737" x="7264400" y="2959100"/>
          <p14:tracePt t="13738" x="7272338" y="2951163"/>
          <p14:tracePt t="13754" x="7288213" y="2830513"/>
          <p14:tracePt t="13754" x="7296150" y="2822575"/>
          <p14:tracePt t="13770" x="7296150" y="2735263"/>
          <p14:tracePt t="13771" x="7296150" y="2719388"/>
          <p14:tracePt t="13787" x="7272338" y="2655888"/>
          <p14:tracePt t="13788" x="7264400" y="2647950"/>
          <p14:tracePt t="13804" x="7232650" y="2608263"/>
          <p14:tracePt t="13805" x="7224713" y="2608263"/>
          <p14:tracePt t="13820" x="7185025" y="2584450"/>
          <p14:tracePt t="13837" x="7145338" y="2566988"/>
          <p14:tracePt t="13838" x="7135813" y="2566988"/>
          <p14:tracePt t="13854" x="7080250" y="2566988"/>
          <p14:tracePt t="13870" x="7000875" y="2566988"/>
          <p14:tracePt t="13887" x="6953250" y="2584450"/>
          <p14:tracePt t="13904" x="6921500" y="2592388"/>
          <p14:tracePt t="13920" x="6913563" y="2600325"/>
          <p14:tracePt t="15957" x="6913563" y="2608263"/>
          <p14:tracePt t="15959" x="6913563" y="2616200"/>
          <p14:tracePt t="15970" x="6937375" y="2640013"/>
          <p14:tracePt t="15987" x="6985000" y="2695575"/>
          <p14:tracePt t="16003" x="7048500" y="2743200"/>
          <p14:tracePt t="16004" x="7056438" y="2751138"/>
          <p14:tracePt t="16020" x="7119938" y="2798763"/>
          <p14:tracePt t="16021" x="7135813" y="2806700"/>
          <p14:tracePt t="16037" x="7224713" y="2862263"/>
          <p14:tracePt t="16038" x="7240588" y="2862263"/>
          <p14:tracePt t="16054" x="7351713" y="2927350"/>
          <p14:tracePt t="16055" x="7359650" y="2927350"/>
          <p14:tracePt t="16071" x="7462838" y="2982913"/>
          <p14:tracePt t="16071" x="7470775" y="2982913"/>
          <p14:tracePt t="16087" x="7543800" y="3014663"/>
          <p14:tracePt t="16087" x="7551738" y="3022600"/>
          <p14:tracePt t="16104" x="7615238" y="3054350"/>
          <p14:tracePt t="16120" x="7646988" y="3078163"/>
          <p14:tracePt t="16137" x="7678738" y="3101975"/>
          <p14:tracePt t="16154" x="7702550" y="3133725"/>
          <p14:tracePt t="16154" x="7710488" y="3133725"/>
          <p14:tracePt t="16155" x="7710488" y="3141663"/>
          <p14:tracePt t="16171" x="7750175" y="3181350"/>
          <p14:tracePt t="16187" x="7797800" y="3221038"/>
          <p14:tracePt t="16188" x="7805738" y="3228975"/>
          <p14:tracePt t="16204" x="7862888" y="3262313"/>
          <p14:tracePt t="16205" x="7870825" y="3270250"/>
          <p14:tracePt t="16220" x="7902575" y="3278188"/>
          <p14:tracePt t="16237" x="7918450" y="3286125"/>
          <p14:tracePt t="16254" x="7934325" y="3286125"/>
          <p14:tracePt t="16271" x="7950200" y="3286125"/>
          <p14:tracePt t="16287" x="7974013" y="3278188"/>
          <p14:tracePt t="16288" x="7981950" y="3278188"/>
          <p14:tracePt t="16304" x="8037513" y="3252788"/>
          <p14:tracePt t="16305" x="8045450" y="3244850"/>
          <p14:tracePt t="16320" x="8116888" y="3213100"/>
          <p14:tracePt t="16321" x="8132763" y="3213100"/>
          <p14:tracePt t="16337" x="8221663" y="3165475"/>
          <p14:tracePt t="16338" x="8229600" y="3165475"/>
          <p14:tracePt t="16354" x="8308975" y="3109913"/>
          <p14:tracePt t="16354" x="8316913" y="3101975"/>
          <p14:tracePt t="16371" x="8388350" y="3038475"/>
          <p14:tracePt t="16387" x="8428038" y="2974975"/>
          <p14:tracePt t="16388" x="8435975" y="2967038"/>
          <p14:tracePt t="16404" x="8451850" y="2919413"/>
          <p14:tracePt t="16420" x="8451850" y="2886075"/>
          <p14:tracePt t="16437" x="8451850" y="2878138"/>
          <p14:tracePt t="16512" x="8443913" y="2878138"/>
          <p14:tracePt t="16521" x="8435975" y="2878138"/>
          <p14:tracePt t="16524" x="8428038" y="2878138"/>
          <p14:tracePt t="16537" x="8412163" y="2886075"/>
          <p14:tracePt t="16553" x="8388350" y="2909888"/>
          <p14:tracePt t="16554" x="8380413" y="2909888"/>
          <p14:tracePt t="16570" x="8356600" y="2943225"/>
          <p14:tracePt t="16571" x="8348663" y="2943225"/>
          <p14:tracePt t="16572" x="8348663" y="2951163"/>
          <p14:tracePt t="16587" x="8324850" y="2974975"/>
          <p14:tracePt t="16588" x="8324850" y="2982913"/>
          <p14:tracePt t="16603" x="8308975" y="3014663"/>
          <p14:tracePt t="16621" x="8301038" y="3054350"/>
          <p14:tracePt t="16637" x="8301038" y="3086100"/>
          <p14:tracePt t="16638" x="8301038" y="3101975"/>
          <p14:tracePt t="16654" x="8301038" y="3149600"/>
          <p14:tracePt t="16670" x="8316913" y="3205163"/>
          <p14:tracePt t="16671" x="8324850" y="3213100"/>
          <p14:tracePt t="16687" x="8356600" y="3278188"/>
          <p14:tracePt t="16688" x="8364538" y="3286125"/>
          <p14:tracePt t="16704" x="8404225" y="3357563"/>
          <p14:tracePt t="16721" x="8443913" y="3421063"/>
          <p14:tracePt t="16721" x="8451850" y="3421063"/>
          <p14:tracePt t="16737" x="8499475" y="3468688"/>
          <p14:tracePt t="16738" x="8515350" y="3476625"/>
          <p14:tracePt t="16754" x="8580438" y="3532188"/>
          <p14:tracePt t="16770" x="8651875" y="3571875"/>
          <p14:tracePt t="16771" x="8667750" y="3571875"/>
          <p14:tracePt t="16787" x="8739188" y="3595688"/>
          <p14:tracePt t="16789" x="8755063" y="3595688"/>
          <p14:tracePt t="16803" x="8826500" y="3605213"/>
          <p14:tracePt t="16805" x="8834438" y="3605213"/>
          <p14:tracePt t="16820" x="8891588" y="3605213"/>
          <p14:tracePt t="16821" x="8899525" y="3605213"/>
          <p14:tracePt t="16821" x="8907463" y="3605213"/>
          <p14:tracePt t="16837" x="8939213" y="3587750"/>
          <p14:tracePt t="16838" x="8947150" y="3579813"/>
          <p14:tracePt t="16853" x="8963025" y="3563938"/>
          <p14:tracePt t="16870" x="8970963" y="3556000"/>
          <p14:tracePt t="17550" x="8970963" y="3548063"/>
          <p14:tracePt t="17556" x="8970963" y="3540125"/>
          <p14:tracePt t="17564" x="8970963" y="3532188"/>
          <p14:tracePt t="17571" x="8970963" y="3524250"/>
          <p14:tracePt t="17587" x="8970963" y="3516313"/>
          <p14:tracePt t="17604" x="8963025" y="3508375"/>
          <p14:tracePt t="17728" x="8955088" y="3508375"/>
          <p14:tracePt t="17891" x="8955088" y="3500438"/>
          <p14:tracePt t="17899" x="8955088" y="3492500"/>
          <p14:tracePt t="17908" x="8963025" y="3492500"/>
          <p14:tracePt t="17920" x="8963025" y="3484563"/>
          <p14:tracePt t="17937" x="8963025" y="3476625"/>
          <p14:tracePt t="18883" x="8963025" y="3484563"/>
          <p14:tracePt t="18896" x="8963025" y="3492500"/>
          <p14:tracePt t="18911" x="8963025" y="3500438"/>
          <p14:tracePt t="18916" x="8963025" y="3508375"/>
          <p14:tracePt t="18920" x="8955088" y="3508375"/>
          <p14:tracePt t="19461" x="8955088" y="3500438"/>
          <p14:tracePt t="24614" x="8955088" y="3492500"/>
          <p14:tracePt t="24621" x="8955088" y="3484563"/>
          <p14:tracePt t="24628" x="8955088" y="3476625"/>
          <p14:tracePt t="24637" x="8955088" y="3468688"/>
          <p14:tracePt t="24654" x="8955088" y="3460750"/>
          <p14:tracePt t="29559" x="8947150" y="3460750"/>
          <p14:tracePt t="29561" x="8939213" y="3460750"/>
          <p14:tracePt t="29571" x="8842375" y="3460750"/>
          <p14:tracePt t="29572" x="8826500" y="3460750"/>
          <p14:tracePt t="29572" x="8810625" y="3460750"/>
          <p14:tracePt t="29587" x="8531225" y="3429000"/>
          <p14:tracePt t="29588" x="8459788" y="3413125"/>
          <p14:tracePt t="29605" x="7773988" y="3294063"/>
          <p14:tracePt t="29620" x="7088188" y="3157538"/>
          <p14:tracePt t="29621" x="6985000" y="3133725"/>
          <p14:tracePt t="29637" x="6219825" y="2982913"/>
          <p14:tracePt t="29638" x="6164263" y="2967038"/>
          <p14:tracePt t="29639" x="6124575" y="2959100"/>
          <p14:tracePt t="29640" x="6067425" y="2951163"/>
          <p14:tracePt t="29654" x="5230813" y="2790825"/>
          <p14:tracePt t="29655" x="5143500" y="2767013"/>
          <p14:tracePt t="29655" x="5095875" y="2759075"/>
          <p14:tracePt t="29670" x="4537075" y="2663825"/>
          <p14:tracePt t="29671" x="4481513" y="2655888"/>
          <p14:tracePt t="29687" x="4019550" y="2584450"/>
          <p14:tracePt t="29688" x="3978275" y="2576513"/>
          <p14:tracePt t="29704" x="3748088" y="2543175"/>
          <p14:tracePt t="29704" x="3732213" y="2543175"/>
          <p14:tracePt t="29720" x="3676650" y="2535238"/>
          <p14:tracePt t="29737" x="3668713" y="2527300"/>
          <p14:tracePt t="29754" x="3635375" y="2479675"/>
          <p14:tracePt t="29755" x="3627438" y="2471738"/>
          <p14:tracePt t="29770" x="3579813" y="2416175"/>
          <p14:tracePt t="29771" x="3579813" y="2408238"/>
          <p14:tracePt t="29772" x="3571875" y="2400300"/>
          <p14:tracePt t="29787" x="3532188" y="2352675"/>
          <p14:tracePt t="29788" x="3524250" y="2344738"/>
          <p14:tracePt t="29804" x="3508375" y="2312988"/>
          <p14:tracePt t="29881" x="3508375" y="2305050"/>
          <p14:tracePt t="29884" x="3508375" y="2297113"/>
          <p14:tracePt t="29887" x="3500438" y="2297113"/>
          <p14:tracePt t="29904" x="3492500" y="2265363"/>
          <p14:tracePt t="29920" x="3484563" y="2257425"/>
          <p14:tracePt t="30973" x="3492500" y="2257425"/>
          <p14:tracePt t="30973" x="3500438" y="2257425"/>
          <p14:tracePt t="30973" x="3563938" y="2249488"/>
          <p14:tracePt t="30973" x="3851275" y="2192338"/>
          <p14:tracePt t="30973" x="3867150" y="2192338"/>
          <p14:tracePt t="30973" x="3875088" y="2192338"/>
          <p14:tracePt t="30973" x="4210050" y="2152650"/>
          <p14:tracePt t="30973" x="4608513" y="2120900"/>
          <p14:tracePt t="30973" x="4656138" y="2120900"/>
          <p14:tracePt t="30973" x="5014913" y="2112963"/>
          <p14:tracePt t="30973" x="5030788" y="2112963"/>
          <p14:tracePt t="30973" x="5381625" y="2105025"/>
          <p14:tracePt t="30973" x="5407025" y="2105025"/>
          <p14:tracePt t="30973" x="5407025" y="2097088"/>
          <p14:tracePt t="30973" x="5422900" y="2097088"/>
          <p14:tracePt t="30973" x="5438775" y="2097088"/>
          <p14:tracePt t="30973" x="5653088" y="2089150"/>
          <p14:tracePt t="30973" x="5700713" y="2089150"/>
          <p14:tracePt t="30973" x="5892800" y="2073275"/>
          <p14:tracePt t="30973" x="5916613" y="2065338"/>
          <p14:tracePt t="30973" x="6100763" y="2057400"/>
          <p14:tracePt t="30973" x="6116638" y="2057400"/>
          <p14:tracePt t="30973" x="6124575" y="2057400"/>
          <p14:tracePt t="30973" x="6203950" y="2049463"/>
          <p14:tracePt t="30973" x="6219825" y="2049463"/>
          <p14:tracePt t="30973" x="6291263" y="2041525"/>
          <p14:tracePt t="30973" x="6346825" y="2041525"/>
          <p14:tracePt t="30973" x="6354763" y="2041525"/>
          <p14:tracePt t="30973" x="6386513" y="2041525"/>
          <p14:tracePt t="30973" x="6394450" y="2041525"/>
          <p14:tracePt t="30973" x="6386513" y="2033588"/>
          <p14:tracePt t="30973" x="6378575" y="2033588"/>
          <p14:tracePt t="30973" x="6315075" y="2009775"/>
          <p14:tracePt t="30973" x="6116638" y="1930400"/>
          <p14:tracePt t="30973" x="6075363" y="1914525"/>
          <p14:tracePt t="30973" x="6067425" y="1914525"/>
          <p14:tracePt t="30973" x="5805488" y="1801813"/>
          <p14:tracePt t="30973" x="5765800" y="1785938"/>
          <p14:tracePt t="30973" x="5326063" y="1579563"/>
          <p14:tracePt t="30973" x="5246688" y="1538288"/>
          <p14:tracePt t="30973" x="5214938" y="1522413"/>
          <p14:tracePt t="30973" x="4584700" y="1220788"/>
          <p14:tracePt t="30973" x="3740150" y="862013"/>
          <p14:tracePt t="30973" x="3595688" y="796925"/>
          <p14:tracePt t="30973" x="2751138" y="477838"/>
          <p14:tracePt t="30973" x="2703513" y="454025"/>
          <p14:tracePt t="30973" x="2655888" y="438150"/>
          <p14:tracePt t="30973" x="2073275" y="239713"/>
          <p14:tracePt t="30973" x="2025650" y="223838"/>
          <p14:tracePt t="30973" x="1993900" y="215900"/>
          <p14:tracePt t="30973" x="1666875" y="103188"/>
          <p14:tracePt t="30973" x="1619250" y="87313"/>
          <p14:tracePt t="30973" x="1603375" y="79375"/>
          <p14:tracePt t="30973" x="1595438" y="71438"/>
          <p14:tracePt t="30973" x="1506538" y="39688"/>
          <p14:tracePt t="30973" x="1498600" y="31750"/>
          <p14:tracePt t="30973" x="1490663" y="31750"/>
          <p14:tracePt t="30973" x="1482725" y="31750"/>
          <p14:tracePt t="30973" x="1482725" y="23813"/>
          <p14:tracePt t="30973" x="1450975" y="7938"/>
        </p14:tracePtLst>
      </p14:laserTraceLst>
    </p:ext>
  </p:extLs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B1E2723-E8F1-CC45-5B31-275B08FC1B7C}"/>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FB08B9-2101-632F-0E6A-E400E07E18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F51A93-A906-1A3F-194E-63E9A0B78E4E}"/>
              </a:ext>
            </a:extLst>
          </p:cNvPr>
          <p:cNvSpPr>
            <a:spLocks noGrp="1"/>
          </p:cNvSpPr>
          <p:nvPr>
            <p:ph type="title"/>
          </p:nvPr>
        </p:nvSpPr>
        <p:spPr>
          <a:xfrm>
            <a:off x="630936" y="639520"/>
            <a:ext cx="5465064" cy="1719072"/>
          </a:xfrm>
        </p:spPr>
        <p:txBody>
          <a:bodyPr anchor="b">
            <a:normAutofit/>
          </a:bodyPr>
          <a:lstStyle/>
          <a:p>
            <a:r>
              <a:rPr lang="en-IN" sz="4000" b="1" dirty="0"/>
              <a:t>Advantages of SVM</a:t>
            </a:r>
          </a:p>
        </p:txBody>
      </p:sp>
      <p:sp>
        <p:nvSpPr>
          <p:cNvPr id="19" name="sketch line">
            <a:extLst>
              <a:ext uri="{FF2B5EF4-FFF2-40B4-BE49-F238E27FC236}">
                <a16:creationId xmlns:a16="http://schemas.microsoft.com/office/drawing/2014/main" id="{A08A76F8-7714-6FBB-A58F-FFED0B02C8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F9DF53E5-CD37-B0DE-E757-DC1C9A2DC3D9}"/>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F9DF53E5-CD37-B0DE-E757-DC1C9A2DC3D9}"/>
                  </a:ext>
                </a:extLst>
              </p:cNvPr>
              <p:cNvPicPr/>
              <p:nvPr/>
            </p:nvPicPr>
            <p:blipFill>
              <a:blip r:embed="rId5"/>
              <a:stretch>
                <a:fillRect/>
              </a:stretch>
            </p:blipFill>
            <p:spPr>
              <a:xfrm>
                <a:off x="1726961" y="-576287"/>
                <a:ext cx="20160" cy="18000"/>
              </a:xfrm>
              <a:prstGeom prst="rect">
                <a:avLst/>
              </a:prstGeom>
            </p:spPr>
          </p:pic>
        </mc:Fallback>
      </mc:AlternateContent>
      <p:sp>
        <p:nvSpPr>
          <p:cNvPr id="4" name="Rectangle 1">
            <a:extLst>
              <a:ext uri="{FF2B5EF4-FFF2-40B4-BE49-F238E27FC236}">
                <a16:creationId xmlns:a16="http://schemas.microsoft.com/office/drawing/2014/main" id="{85BE8831-29F6-A14E-ECD1-6D33D9936C94}"/>
              </a:ext>
            </a:extLst>
          </p:cNvPr>
          <p:cNvSpPr>
            <a:spLocks noChangeArrowheads="1"/>
          </p:cNvSpPr>
          <p:nvPr/>
        </p:nvSpPr>
        <p:spPr bwMode="auto">
          <a:xfrm>
            <a:off x="643278" y="3022746"/>
            <a:ext cx="5770585" cy="1538242"/>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a:lnSpc>
                <a:spcPts val="1800"/>
              </a:lnSpc>
              <a:buNone/>
            </a:pPr>
            <a:r>
              <a:rPr lang="en-GB" b="1" i="0" dirty="0">
                <a:effectLst/>
                <a:latin typeface="Times New Roman" panose="02020603050405020304" pitchFamily="18" charset="0"/>
                <a:cs typeface="Times New Roman" panose="02020603050405020304" pitchFamily="18" charset="0"/>
              </a:rPr>
              <a:t>Advantages:</a:t>
            </a:r>
          </a:p>
          <a:p>
            <a:pPr algn="l">
              <a:lnSpc>
                <a:spcPts val="2400"/>
              </a:lnSpc>
              <a:buFont typeface="+mj-lt"/>
              <a:buAutoNum type="arabicPeriod"/>
            </a:pPr>
            <a:r>
              <a:rPr lang="en-GB" b="1" i="0" dirty="0">
                <a:effectLst/>
                <a:latin typeface="Times New Roman" panose="02020603050405020304" pitchFamily="18" charset="0"/>
                <a:cs typeface="Times New Roman" panose="02020603050405020304" pitchFamily="18" charset="0"/>
              </a:rPr>
              <a:t>High Accuracy</a:t>
            </a:r>
            <a:r>
              <a:rPr lang="en-GB" b="0" i="0" dirty="0">
                <a:effectLst/>
                <a:latin typeface="Times New Roman" panose="02020603050405020304" pitchFamily="18" charset="0"/>
                <a:cs typeface="Times New Roman" panose="02020603050405020304" pitchFamily="18" charset="0"/>
              </a:rPr>
              <a:t>: SVM offers excellent accuracy and performs well with high-dimensional data.</a:t>
            </a:r>
          </a:p>
          <a:p>
            <a:pPr algn="l">
              <a:lnSpc>
                <a:spcPts val="2400"/>
              </a:lnSpc>
              <a:buFont typeface="+mj-lt"/>
              <a:buAutoNum type="arabicPeriod"/>
            </a:pPr>
            <a:r>
              <a:rPr lang="en-GB" b="1" i="0" dirty="0">
                <a:effectLst/>
                <a:latin typeface="Times New Roman" panose="02020603050405020304" pitchFamily="18" charset="0"/>
                <a:cs typeface="Times New Roman" panose="02020603050405020304" pitchFamily="18" charset="0"/>
              </a:rPr>
              <a:t>Memory Efficient</a:t>
            </a:r>
            <a:r>
              <a:rPr lang="en-GB" b="0" i="0" dirty="0">
                <a:effectLst/>
                <a:latin typeface="Times New Roman" panose="02020603050405020304" pitchFamily="18" charset="0"/>
                <a:cs typeface="Times New Roman" panose="02020603050405020304" pitchFamily="18" charset="0"/>
              </a:rPr>
              <a:t>: It uses a subset of training points, which reduces memory consumption.</a:t>
            </a:r>
          </a:p>
        </p:txBody>
      </p:sp>
      <p:pic>
        <p:nvPicPr>
          <p:cNvPr id="3" name="Audio 2">
            <a:hlinkClick r:id="" action="ppaction://media"/>
            <a:extLst>
              <a:ext uri="{FF2B5EF4-FFF2-40B4-BE49-F238E27FC236}">
                <a16:creationId xmlns:a16="http://schemas.microsoft.com/office/drawing/2014/main" id="{F0331D2F-03EE-7D45-B98D-951EC707953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83114298"/>
      </p:ext>
    </p:extLst>
  </p:cSld>
  <p:clrMapOvr>
    <a:masterClrMapping/>
  </p:clrMapOvr>
  <mc:AlternateContent xmlns:mc="http://schemas.openxmlformats.org/markup-compatibility/2006">
    <mc:Choice xmlns:p14="http://schemas.microsoft.com/office/powerpoint/2010/main" Requires="p14">
      <p:transition spd="slow" p14:dur="2000" advTm="1781"/>
    </mc:Choice>
    <mc:Fallback>
      <p:transition spd="slow" advTm="17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98" x="12168188" y="3389313"/>
          <p14:tracePt t="199" x="12128500" y="3381375"/>
          <p14:tracePt t="200" x="11984038" y="3365500"/>
          <p14:tracePt t="216" x="10955338" y="3252788"/>
          <p14:tracePt t="217" x="10852150" y="3236913"/>
          <p14:tracePt t="218" x="10780713" y="3221038"/>
          <p14:tracePt t="232" x="9585325" y="3094038"/>
          <p14:tracePt t="233" x="9345613" y="3062288"/>
          <p14:tracePt t="250" x="7599363" y="2806700"/>
          <p14:tracePt t="250" x="7504113" y="2790825"/>
          <p14:tracePt t="266" x="5932488" y="2535238"/>
          <p14:tracePt t="267" x="5797550" y="2519363"/>
          <p14:tracePt t="282" x="4745038" y="2305050"/>
          <p14:tracePt t="283" x="4600575" y="2281238"/>
          <p14:tracePt t="299" x="3938588" y="2112963"/>
          <p14:tracePt t="300" x="3914775" y="2105025"/>
          <p14:tracePt t="316" x="3740150" y="2041525"/>
          <p14:tracePt t="332" x="3724275" y="2025650"/>
          <p14:tracePt t="755" x="3732213" y="2025650"/>
          <p14:tracePt t="756" x="3732213" y="2033588"/>
          <p14:tracePt t="766" x="3803650" y="2041525"/>
          <p14:tracePt t="767" x="3819525" y="2049463"/>
          <p14:tracePt t="783" x="4130675" y="2073275"/>
          <p14:tracePt t="783" x="4186238" y="2073275"/>
          <p14:tracePt t="799" x="4752975" y="2112963"/>
          <p14:tracePt t="816" x="5732463" y="2192338"/>
          <p14:tracePt t="817" x="5813425" y="2200275"/>
          <p14:tracePt t="833" x="6634163" y="2289175"/>
          <p14:tracePt t="834" x="6737350" y="2297113"/>
          <p14:tracePt t="849" x="7543800" y="2384425"/>
          <p14:tracePt t="850" x="7575550" y="2384425"/>
          <p14:tracePt t="866" x="8237538" y="2463800"/>
          <p14:tracePt t="867" x="8372475" y="2479675"/>
          <p14:tracePt t="867" x="8404225" y="2479675"/>
          <p14:tracePt t="883" x="8907463" y="2559050"/>
          <p14:tracePt t="883" x="8963025" y="2576513"/>
          <p14:tracePt t="899" x="9536113" y="2679700"/>
          <p14:tracePt t="900" x="9601200" y="2687638"/>
          <p14:tracePt t="916" x="10007600" y="2782888"/>
          <p14:tracePt t="917" x="10055225" y="2790825"/>
          <p14:tracePt t="917" x="10079038" y="2790825"/>
          <p14:tracePt t="932" x="10421938" y="2862263"/>
          <p14:tracePt t="933" x="10453688" y="2878138"/>
          <p14:tracePt t="950" x="10764838" y="2943225"/>
          <p14:tracePt t="951" x="10788650" y="2943225"/>
          <p14:tracePt t="966" x="11036300" y="3006725"/>
          <p14:tracePt t="967" x="11075988" y="3022600"/>
          <p14:tracePt t="983" x="11339513" y="3086100"/>
          <p14:tracePt t="984" x="11371263" y="3094038"/>
          <p14:tracePt t="999" x="11633200" y="3173413"/>
          <p14:tracePt t="1000" x="11641138" y="3173413"/>
          <p14:tracePt t="1001" x="11664950" y="3189288"/>
          <p14:tracePt t="1001" x="11682413" y="3189288"/>
          <p14:tracePt t="1016" x="11904663" y="3262313"/>
          <p14:tracePt t="1017" x="11944350" y="3278188"/>
          <p14:tracePt t="1032" x="12168188" y="3349625"/>
          <p14:tracePt t="1033" x="12184063" y="3349625"/>
        </p14:tracePtLst>
      </p14:laserTraceLst>
    </p:ext>
  </p:extLs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2105C-003D-245D-9192-0FD83AEDF524}"/>
              </a:ext>
            </a:extLst>
          </p:cNvPr>
          <p:cNvSpPr>
            <a:spLocks noGrp="1"/>
          </p:cNvSpPr>
          <p:nvPr>
            <p:ph type="title"/>
          </p:nvPr>
        </p:nvSpPr>
        <p:spPr>
          <a:xfrm>
            <a:off x="838200" y="-146939"/>
            <a:ext cx="10515600" cy="1325563"/>
          </a:xfrm>
        </p:spPr>
        <p:txBody>
          <a:bodyPr/>
          <a:lstStyle/>
          <a:p>
            <a:r>
              <a:rPr lang="en-IN" b="1" i="1" u="sng" dirty="0">
                <a:solidFill>
                  <a:schemeClr val="accent2"/>
                </a:solidFill>
              </a:rPr>
              <a:t>References</a:t>
            </a:r>
          </a:p>
        </p:txBody>
      </p:sp>
      <p:sp>
        <p:nvSpPr>
          <p:cNvPr id="4" name="Rectangle 1">
            <a:extLst>
              <a:ext uri="{FF2B5EF4-FFF2-40B4-BE49-F238E27FC236}">
                <a16:creationId xmlns:a16="http://schemas.microsoft.com/office/drawing/2014/main" id="{8371AA95-47C9-B5EF-2186-9BDB495DCFFE}"/>
              </a:ext>
            </a:extLst>
          </p:cNvPr>
          <p:cNvSpPr>
            <a:spLocks noGrp="1" noChangeArrowheads="1"/>
          </p:cNvSpPr>
          <p:nvPr>
            <p:ph idx="1"/>
          </p:nvPr>
        </p:nvSpPr>
        <p:spPr bwMode="auto">
          <a:xfrm>
            <a:off x="838200" y="0"/>
            <a:ext cx="11259312" cy="659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28528" rIns="91440" bIns="50784"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https://www.worldscientific.com/doi/10.1142/S0129065724500047?srsltid=AfmBOoo_zWp37OOslGIIilEk-9U9C9KSgi-ifJCeJKavAefNma9VwcQ8</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https://www.analyticsvidhya.com/blog/2021/10/support-vector-machinessvm-a-complete-guide-for-beginners/</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https://www.youtube.com/watch?v=efR1C6CvhmE&amp;t=563s</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https://www.quora.com/What-are-kernels-in-machine-learning-and-SVM-and-why-do-we-need-them</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https://medium.com/@sachinsoni600517/unlocking-the-ideas-behind-of-svm-support-vector-machine-1db47b025376#:~:text=Mathematically%2C%20for%20each%20data%20point,of%20the%20data%20point%20xi.&amp;text=%CE%BEi%20%3D%200%20if%20xi%20is,correct%20side%20of%20the%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https://www.youtube.com/watch?v=8HdUVE5fjUE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https://scikit-learn.org/stable/modules/generated/sklearn.inspection.DecisionBoundaryDisplay.html</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https://www.sciencedirect.com/topics/engineering/linear-support-vector-machine#:~:text=Linear%20SVM%3A%20Linear%20SVM%20is,as%20a%20Linear%20SVM%20classifier.</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https://www.geeksforgeeks.org/ml-non-linear-svm/</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https://medium.com/@abhishekjainindore24/svm-kernels-and-its-type-dfc3d5f2dcd8</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a:t>
            </a:r>
            <a:r>
              <a:rPr kumimoji="0" lang="en-US" altLang="en-US" sz="1200" b="0"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customer-segmentation-using-rfm-analysis-and-k-means-clustering-in-python. </a:t>
            </a: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https://medium.com/@omotolaniosems/customer-segmentation-using-rfm-analysis-and-k-means-clustering-in-python-d9d90fc24e18</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a:t>
            </a:r>
            <a:r>
              <a:rPr kumimoji="0" lang="en-US" altLang="en-US" sz="1200" b="0"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support-vector-machines-</a:t>
            </a:r>
            <a:r>
              <a:rPr kumimoji="0" lang="en-US" altLang="en-US" sz="1200" b="0" i="1"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svm</a:t>
            </a:r>
            <a:r>
              <a:rPr kumimoji="0" lang="en-US" altLang="en-US" sz="1200" b="0"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-an-intuitive-explanation. </a:t>
            </a: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https://medium.com/low-code-for-advanced-data-science/support-vector-machines-svm-an-intuitive-explanation-b084d6238106</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RobuRishabh</a:t>
            </a: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2025. </a:t>
            </a:r>
            <a:r>
              <a:rPr kumimoji="0" lang="en-US" altLang="en-US" sz="1200" b="0"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support-vector-machines. </a:t>
            </a: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https://medium.com/@RobuRishabh/support-vector-machines-svm-27cd45b74fbb</a:t>
            </a:r>
            <a:endParaRPr kumimoji="0" lang="en-US" altLang="en-US" sz="800" b="0" i="0" u="none" strike="noStrike" cap="none" normalizeH="0" baseline="0" dirty="0">
              <a:ln>
                <a:noFill/>
              </a:ln>
              <a:solidFill>
                <a:schemeClr val="tx1"/>
              </a:solidFill>
              <a:effectLst/>
            </a:endParaRPr>
          </a:p>
          <a:p>
            <a:pPr marL="0" indent="0" eaLnBrk="0" fontAlgn="base" hangingPunct="0">
              <a:lnSpc>
                <a:spcPct val="100000"/>
              </a:lnSpc>
              <a:spcBef>
                <a:spcPct val="0"/>
              </a:spcBef>
              <a:spcAft>
                <a:spcPct val="0"/>
              </a:spcAft>
              <a:buNone/>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Anon., 2025. [Online] </a:t>
            </a:r>
            <a:b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1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https://en.wikipedia.org/wiki/Support_vector_machine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8660B265-61A5-4857-8D55-50038C44F1C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251406370"/>
      </p:ext>
    </p:extLst>
  </p:cSld>
  <p:clrMapOvr>
    <a:masterClrMapping/>
  </p:clrMapOvr>
  <mc:AlternateContent xmlns:mc="http://schemas.openxmlformats.org/markup-compatibility/2006">
    <mc:Choice xmlns:p14="http://schemas.microsoft.com/office/powerpoint/2010/main" Requires="p14">
      <p:transition spd="slow" p14:dur="2000" advTm="5528"/>
    </mc:Choice>
    <mc:Fallback>
      <p:transition spd="slow" advTm="5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395" x="12128500" y="3579813"/>
          <p14:tracePt t="396" x="12120563" y="3579813"/>
          <p14:tracePt t="398" x="11976100" y="3587750"/>
          <p14:tracePt t="415" x="10717213" y="3644900"/>
          <p14:tracePt t="416" x="10509250" y="3644900"/>
          <p14:tracePt t="432" x="8842375" y="3644900"/>
          <p14:tracePt t="433" x="8636000" y="3636963"/>
          <p14:tracePt t="449" x="6713538" y="3524250"/>
          <p14:tracePt t="450" x="6578600" y="3508375"/>
          <p14:tracePt t="466" x="5022850" y="3381375"/>
          <p14:tracePt t="466" x="4792663" y="3357563"/>
          <p14:tracePt t="467" x="4687888" y="3349625"/>
          <p14:tracePt t="482" x="3508375" y="3213100"/>
          <p14:tracePt t="483" x="3341688" y="3181350"/>
          <p14:tracePt t="499" x="2655888" y="3070225"/>
          <p14:tracePt t="499" x="2574925" y="3054350"/>
          <p14:tracePt t="516" x="2360613" y="2998788"/>
          <p14:tracePt t="516" x="2352675" y="2998788"/>
          <p14:tracePt t="532" x="2344738" y="2990850"/>
          <p14:tracePt t="549" x="2344738" y="2974975"/>
          <p14:tracePt t="565" x="2352675" y="2967038"/>
          <p14:tracePt t="976" x="2352675" y="2959100"/>
          <p14:tracePt t="979" x="2360613" y="2959100"/>
          <p14:tracePt t="983" x="2360613" y="2951163"/>
          <p14:tracePt t="999" x="2392363" y="2909888"/>
          <p14:tracePt t="1000" x="2400300" y="2909888"/>
          <p14:tracePt t="1001" x="2400300" y="2901950"/>
          <p14:tracePt t="1015" x="2432050" y="2870200"/>
          <p14:tracePt t="1016" x="2432050" y="2862263"/>
          <p14:tracePt t="1032" x="2463800" y="2822575"/>
          <p14:tracePt t="1033" x="2471738" y="2814638"/>
          <p14:tracePt t="1049" x="2503488" y="2782888"/>
          <p14:tracePt t="1049" x="2503488" y="2774950"/>
          <p14:tracePt t="1065" x="2519363" y="2751138"/>
          <p14:tracePt t="1082" x="2527300" y="2751138"/>
          <p14:tracePt t="1141" x="2527300" y="2759075"/>
          <p14:tracePt t="1150" x="2527300" y="2767013"/>
          <p14:tracePt t="1160" x="2527300" y="2774950"/>
          <p14:tracePt t="1174" x="2527300" y="2782888"/>
          <p14:tracePt t="1585" x="2535238" y="2774950"/>
          <p14:tracePt t="1593" x="2535238" y="2767013"/>
          <p14:tracePt t="1602" x="2535238" y="2759075"/>
          <p14:tracePt t="1615" x="2543175" y="2751138"/>
          <p14:tracePt t="1632" x="2543175" y="2735263"/>
          <p14:tracePt t="1718" x="2551113" y="2743200"/>
          <p14:tracePt t="1723" x="2551113" y="2751138"/>
          <p14:tracePt t="1732" x="2551113" y="2767013"/>
          <p14:tracePt t="1733" x="2551113" y="2774950"/>
          <p14:tracePt t="1749" x="2559050" y="2806700"/>
          <p14:tracePt t="1766" x="2559050" y="2830513"/>
          <p14:tracePt t="4215" x="2559050" y="2822575"/>
          <p14:tracePt t="4222" x="2559050" y="2814638"/>
          <p14:tracePt t="4236" x="2559050" y="2806700"/>
          <p14:tracePt t="4249" x="2559050" y="2798763"/>
          <p14:tracePt t="4266" x="2566988" y="2782888"/>
          <p14:tracePt t="4547" x="2566988" y="2774950"/>
          <p14:tracePt t="4552" x="2566988" y="2767013"/>
          <p14:tracePt t="4566" x="2551113" y="2743200"/>
          <p14:tracePt t="4582" x="2503488" y="2687638"/>
          <p14:tracePt t="4583" x="2495550" y="2679700"/>
          <p14:tracePt t="4599" x="2416175" y="2616200"/>
          <p14:tracePt t="4600" x="2408238" y="2616200"/>
          <p14:tracePt t="4616" x="2297113" y="2527300"/>
          <p14:tracePt t="4617" x="2289175" y="2519363"/>
          <p14:tracePt t="4632" x="2160588" y="2432050"/>
          <p14:tracePt t="4633" x="2144713" y="2424113"/>
          <p14:tracePt t="4649" x="2009775" y="2344738"/>
          <p14:tracePt t="4650" x="1985963" y="2328863"/>
          <p14:tracePt t="4666" x="1849438" y="2233613"/>
          <p14:tracePt t="4667" x="1849438" y="2224088"/>
          <p14:tracePt t="4682" x="1714500" y="2112963"/>
          <p14:tracePt t="4683" x="1690688" y="2097088"/>
          <p14:tracePt t="4699" x="1538288" y="1946275"/>
          <p14:tracePt t="4700" x="1530350" y="1938338"/>
          <p14:tracePt t="4715" x="1379538" y="1785938"/>
          <p14:tracePt t="4716" x="1363663" y="1770063"/>
          <p14:tracePt t="4732" x="1228725" y="1643063"/>
          <p14:tracePt t="4733" x="1203325" y="1619250"/>
          <p14:tracePt t="4749" x="1092200" y="1498600"/>
          <p14:tracePt t="4749" x="1092200" y="1490663"/>
          <p14:tracePt t="4765" x="1020763" y="1419225"/>
          <p14:tracePt t="4766" x="1020763" y="1411288"/>
          <p14:tracePt t="4782" x="957263" y="1347788"/>
          <p14:tracePt t="4783" x="949325" y="1339850"/>
          <p14:tracePt t="4799" x="885825" y="1268413"/>
          <p14:tracePt t="4800" x="877888" y="1260475"/>
          <p14:tracePt t="4801" x="868363" y="1260475"/>
          <p14:tracePt t="4815" x="804863" y="1187450"/>
          <p14:tracePt t="4816" x="788988" y="1171575"/>
          <p14:tracePt t="4832" x="646113" y="1036638"/>
          <p14:tracePt t="4833" x="630238" y="1028700"/>
          <p14:tracePt t="4849" x="469900" y="893763"/>
          <p14:tracePt t="4850" x="446088" y="877888"/>
          <p14:tracePt t="4865" x="303213" y="765175"/>
          <p14:tracePt t="4866" x="287338" y="757238"/>
          <p14:tracePt t="4867" x="279400" y="757238"/>
          <p14:tracePt t="4882" x="158750" y="646113"/>
          <p14:tracePt t="4883" x="142875" y="638175"/>
          <p14:tracePt t="4899" x="39688" y="542925"/>
          <p14:tracePt t="4900" x="39688" y="534988"/>
          <p14:tracePt t="4901" x="31750" y="52705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EFE4663-2833-A453-9A89-7F21861A4603}"/>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D1B1700-5B0E-4C2B-62A2-3081E8E326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CE7213-5EEC-316E-A1E1-A6AA10648776}"/>
              </a:ext>
            </a:extLst>
          </p:cNvPr>
          <p:cNvSpPr>
            <a:spLocks noGrp="1"/>
          </p:cNvSpPr>
          <p:nvPr>
            <p:ph type="title"/>
          </p:nvPr>
        </p:nvSpPr>
        <p:spPr>
          <a:xfrm>
            <a:off x="630936" y="639520"/>
            <a:ext cx="5465064" cy="1719072"/>
          </a:xfrm>
        </p:spPr>
        <p:txBody>
          <a:bodyPr anchor="b">
            <a:normAutofit/>
          </a:bodyPr>
          <a:lstStyle/>
          <a:p>
            <a:r>
              <a:rPr lang="en-GB" sz="4600" dirty="0"/>
              <a:t>1 D Plot of Mean Radius</a:t>
            </a:r>
          </a:p>
        </p:txBody>
      </p:sp>
      <p:sp>
        <p:nvSpPr>
          <p:cNvPr id="19" name="sketch line">
            <a:extLst>
              <a:ext uri="{FF2B5EF4-FFF2-40B4-BE49-F238E27FC236}">
                <a16:creationId xmlns:a16="http://schemas.microsoft.com/office/drawing/2014/main" id="{559E6CFD-A67D-B15E-30D1-D3A2755A6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5F5DB641-878D-72BB-7905-955841CAA1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6204030" y="762663"/>
            <a:ext cx="5465064" cy="3933824"/>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9D228FDC-D85F-4660-931E-143CC9F1431C}"/>
              </a:ext>
            </a:extLst>
          </p:cNvPr>
          <p:cNvSpPr txBox="1"/>
          <p:nvPr/>
        </p:nvSpPr>
        <p:spPr>
          <a:xfrm>
            <a:off x="8458304" y="2729575"/>
            <a:ext cx="1432965" cy="276999"/>
          </a:xfrm>
          <a:prstGeom prst="rect">
            <a:avLst/>
          </a:prstGeom>
          <a:noFill/>
        </p:spPr>
        <p:txBody>
          <a:bodyPr wrap="square" rtlCol="0">
            <a:spAutoFit/>
          </a:bodyPr>
          <a:lstStyle/>
          <a:p>
            <a:r>
              <a:rPr lang="en-IN" sz="1200" dirty="0"/>
              <a:t>Mean Radius</a:t>
            </a:r>
          </a:p>
        </p:txBody>
      </p:sp>
      <p:cxnSp>
        <p:nvCxnSpPr>
          <p:cNvPr id="6" name="Straight Arrow Connector 5">
            <a:extLst>
              <a:ext uri="{FF2B5EF4-FFF2-40B4-BE49-F238E27FC236}">
                <a16:creationId xmlns:a16="http://schemas.microsoft.com/office/drawing/2014/main" id="{46B048FA-900C-4C31-B5EA-4946807ED938}"/>
              </a:ext>
            </a:extLst>
          </p:cNvPr>
          <p:cNvCxnSpPr>
            <a:cxnSpLocks/>
          </p:cNvCxnSpPr>
          <p:nvPr/>
        </p:nvCxnSpPr>
        <p:spPr>
          <a:xfrm>
            <a:off x="6729692" y="2615879"/>
            <a:ext cx="4724268"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27535935-8915-93B8-228F-24ACCF747BFC}"/>
              </a:ext>
            </a:extLst>
          </p:cNvPr>
          <p:cNvCxnSpPr/>
          <p:nvPr/>
        </p:nvCxnSpPr>
        <p:spPr>
          <a:xfrm flipV="1">
            <a:off x="8201474" y="2327735"/>
            <a:ext cx="0" cy="576287"/>
          </a:xfrm>
          <a:prstGeom prst="line">
            <a:avLst/>
          </a:prstGeom>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171148C9-7441-9B36-3605-54EA0ED8D163}"/>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171148C9-7441-9B36-3605-54EA0ED8D163}"/>
                  </a:ext>
                </a:extLst>
              </p:cNvPr>
              <p:cNvPicPr/>
              <p:nvPr/>
            </p:nvPicPr>
            <p:blipFill>
              <a:blip r:embed="rId6"/>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04E0E145-1882-8252-E8E5-EABC45661F5B}"/>
              </a:ext>
            </a:extLst>
          </p:cNvPr>
          <p:cNvSpPr txBox="1"/>
          <p:nvPr/>
        </p:nvSpPr>
        <p:spPr>
          <a:xfrm>
            <a:off x="2320009" y="3872211"/>
            <a:ext cx="2086918" cy="369332"/>
          </a:xfrm>
          <a:prstGeom prst="rect">
            <a:avLst/>
          </a:prstGeom>
          <a:noFill/>
        </p:spPr>
        <p:txBody>
          <a:bodyPr wrap="none" rtlCol="0">
            <a:spAutoFit/>
          </a:bodyPr>
          <a:lstStyle/>
          <a:p>
            <a:r>
              <a:rPr lang="en-IN" dirty="0"/>
              <a:t>Putting a Threshold</a:t>
            </a:r>
          </a:p>
        </p:txBody>
      </p:sp>
      <p:pic>
        <p:nvPicPr>
          <p:cNvPr id="5" name="Picture 4">
            <a:extLst>
              <a:ext uri="{FF2B5EF4-FFF2-40B4-BE49-F238E27FC236}">
                <a16:creationId xmlns:a16="http://schemas.microsoft.com/office/drawing/2014/main" id="{A7EA8B86-0C92-B1AA-8CC4-FCECD0F90E83}"/>
              </a:ext>
            </a:extLst>
          </p:cNvPr>
          <p:cNvPicPr>
            <a:picLocks noChangeAspect="1"/>
          </p:cNvPicPr>
          <p:nvPr/>
        </p:nvPicPr>
        <p:blipFill>
          <a:blip r:embed="rId7"/>
          <a:stretch>
            <a:fillRect/>
          </a:stretch>
        </p:blipFill>
        <p:spPr>
          <a:xfrm>
            <a:off x="10503641" y="904648"/>
            <a:ext cx="1057423" cy="685896"/>
          </a:xfrm>
          <a:prstGeom prst="rect">
            <a:avLst/>
          </a:prstGeom>
        </p:spPr>
      </p:pic>
      <p:pic>
        <p:nvPicPr>
          <p:cNvPr id="11" name="Audio 10">
            <a:hlinkClick r:id="" action="ppaction://media"/>
            <a:extLst>
              <a:ext uri="{FF2B5EF4-FFF2-40B4-BE49-F238E27FC236}">
                <a16:creationId xmlns:a16="http://schemas.microsoft.com/office/drawing/2014/main" id="{CCD9B98F-F32A-098C-8AE6-8F983AE654A6}"/>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806671667"/>
      </p:ext>
    </p:extLst>
  </p:cSld>
  <p:clrMapOvr>
    <a:masterClrMapping/>
  </p:clrMapOvr>
  <mc:AlternateContent xmlns:mc="http://schemas.openxmlformats.org/markup-compatibility/2006">
    <mc:Choice xmlns:p14="http://schemas.microsoft.com/office/powerpoint/2010/main" Requires="p14">
      <p:transition spd="slow" p14:dur="2000" advTm="2894"/>
    </mc:Choice>
    <mc:Fallback>
      <p:transition spd="slow" advTm="2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444" x="12112625" y="3587750"/>
          <p14:tracePt t="444" x="12088813" y="3587750"/>
          <p14:tracePt t="445" x="12015788" y="3587750"/>
          <p14:tracePt t="446" x="11920538" y="3605213"/>
          <p14:tracePt t="447" x="11896725" y="3605213"/>
          <p14:tracePt t="455" x="11498263" y="3605213"/>
          <p14:tracePt t="455" x="11339513" y="3605213"/>
          <p14:tracePt t="456" x="11274425" y="3605213"/>
          <p14:tracePt t="471" x="9918700" y="3587750"/>
          <p14:tracePt t="472" x="9775825" y="3579813"/>
          <p14:tracePt t="488" x="8475663" y="3484563"/>
          <p14:tracePt t="489" x="8332788" y="3468688"/>
          <p14:tracePt t="505" x="7583488" y="3365500"/>
          <p14:tracePt t="506" x="7551738" y="3357563"/>
          <p14:tracePt t="522" x="7423150" y="3309938"/>
          <p14:tracePt t="522" x="7415213" y="3302000"/>
          <p14:tracePt t="538" x="7454900" y="3262313"/>
          <p14:tracePt t="555" x="7694613" y="3125788"/>
          <p14:tracePt t="555" x="7710488" y="3109913"/>
          <p14:tracePt t="556" x="7718425" y="3109913"/>
          <p14:tracePt t="572" x="8005763" y="2998788"/>
          <p14:tracePt t="573" x="8021638" y="2998788"/>
          <p14:tracePt t="588" x="8293100" y="2927350"/>
          <p14:tracePt t="589" x="8324850" y="2909888"/>
          <p14:tracePt t="605" x="8564563" y="2838450"/>
          <p14:tracePt t="606" x="8580438" y="2838450"/>
          <p14:tracePt t="622" x="8715375" y="2782888"/>
          <p14:tracePt t="638" x="8778875" y="2727325"/>
          <p14:tracePt t="655" x="8786813" y="2671763"/>
          <p14:tracePt t="671" x="8778875" y="2624138"/>
          <p14:tracePt t="672" x="8778875" y="2616200"/>
          <p14:tracePt t="673" x="8770938" y="2616200"/>
          <p14:tracePt t="688" x="8731250" y="2576513"/>
          <p14:tracePt t="689" x="8723313" y="2576513"/>
          <p14:tracePt t="705" x="8683625" y="2551113"/>
          <p14:tracePt t="721" x="8643938" y="2543175"/>
          <p14:tracePt t="738" x="8596313" y="2535238"/>
          <p14:tracePt t="739" x="8588375" y="2535238"/>
          <p14:tracePt t="755" x="8548688" y="2527300"/>
          <p14:tracePt t="756" x="8540750" y="2527300"/>
          <p14:tracePt t="771" x="8499475" y="2503488"/>
          <p14:tracePt t="772" x="8491538" y="2495550"/>
          <p14:tracePt t="789" x="8435975" y="2432050"/>
          <p14:tracePt t="805" x="8380413" y="2336800"/>
          <p14:tracePt t="806" x="8372475" y="2328863"/>
          <p14:tracePt t="822" x="8308975" y="2249488"/>
          <p14:tracePt t="822" x="8308975" y="2241550"/>
          <p14:tracePt t="838" x="8293100" y="2208213"/>
          <p14:tracePt t="839" x="8285163" y="2208213"/>
          <p14:tracePt t="875" x="8285163" y="2216150"/>
          <p14:tracePt t="877" x="8277225" y="2216150"/>
          <p14:tracePt t="888" x="8253413" y="2265363"/>
          <p14:tracePt t="889" x="8245475" y="2273300"/>
          <p14:tracePt t="905" x="8205788" y="2376488"/>
          <p14:tracePt t="905" x="8197850" y="2392363"/>
          <p14:tracePt t="906" x="8189913" y="2400300"/>
          <p14:tracePt t="921" x="8148638" y="2503488"/>
          <p14:tracePt t="922" x="8140700" y="2519363"/>
          <p14:tracePt t="938" x="8069263" y="2640013"/>
          <p14:tracePt t="939" x="8069263" y="2655888"/>
          <p14:tracePt t="955" x="8021638" y="2743200"/>
          <p14:tracePt t="956" x="8013700" y="2759075"/>
          <p14:tracePt t="972" x="7989888" y="2830513"/>
          <p14:tracePt t="973" x="7981950" y="2838450"/>
          <p14:tracePt t="973" x="7981950" y="2846388"/>
          <p14:tracePt t="988" x="7981950" y="2909888"/>
          <p14:tracePt t="989" x="7981950" y="2919413"/>
          <p14:tracePt t="1005" x="7981950" y="2982913"/>
          <p14:tracePt t="1006" x="7989888" y="2982913"/>
          <p14:tracePt t="1021" x="8005763" y="3022600"/>
          <p14:tracePt t="1022" x="8013700" y="3038475"/>
          <p14:tracePt t="1039" x="8045450" y="3078163"/>
          <p14:tracePt t="1039" x="8053388" y="3078163"/>
          <p14:tracePt t="1055" x="8101013" y="3109913"/>
          <p14:tracePt t="1056" x="8101013" y="3117850"/>
          <p14:tracePt t="1072" x="8164513" y="3133725"/>
          <p14:tracePt t="1088" x="8221663" y="3141663"/>
          <p14:tracePt t="1089" x="8229600" y="3141663"/>
          <p14:tracePt t="1105" x="8301038" y="3141663"/>
          <p14:tracePt t="1106" x="8301038" y="3133725"/>
          <p14:tracePt t="1122" x="8372475" y="3101975"/>
          <p14:tracePt t="1122" x="8388350" y="3101975"/>
          <p14:tracePt t="1138" x="8443913" y="3062288"/>
          <p14:tracePt t="1139" x="8451850" y="3054350"/>
          <p14:tracePt t="1155" x="8499475" y="3006725"/>
          <p14:tracePt t="1171" x="8540750" y="2935288"/>
          <p14:tracePt t="1172" x="8548688" y="2919413"/>
          <p14:tracePt t="1188" x="8572500" y="2822575"/>
          <p14:tracePt t="1189" x="8572500" y="2806700"/>
          <p14:tracePt t="1205" x="8572500" y="2687638"/>
          <p14:tracePt t="1221" x="8515350" y="2543175"/>
          <p14:tracePt t="1222" x="8515350" y="2527300"/>
          <p14:tracePt t="1238" x="8451850" y="2432050"/>
          <p14:tracePt t="1239" x="8443913" y="2424113"/>
          <p14:tracePt t="1255" x="8364538" y="2352675"/>
          <p14:tracePt t="1256" x="8356600" y="2344738"/>
          <p14:tracePt t="1271" x="8301038" y="2320925"/>
          <p14:tracePt t="1272" x="8293100" y="2312988"/>
          <p14:tracePt t="1288" x="8261350" y="2312988"/>
          <p14:tracePt t="1305" x="8253413" y="2312988"/>
          <p14:tracePt t="1322" x="8237538" y="2328863"/>
          <p14:tracePt t="1338" x="8229600" y="2336800"/>
          <p14:tracePt t="1417" x="8237538" y="2336800"/>
          <p14:tracePt t="1424" x="8245475" y="2336800"/>
          <p14:tracePt t="1433" x="8245475" y="2328863"/>
          <p14:tracePt t="1443" x="8253413" y="2328863"/>
          <p14:tracePt t="1483" x="8261350" y="2328863"/>
          <p14:tracePt t="1485" x="8261350" y="2336800"/>
          <p14:tracePt t="1488" x="8277225" y="2344738"/>
          <p14:tracePt t="1489" x="8285163" y="2352675"/>
          <p14:tracePt t="1505" x="8435975" y="2487613"/>
          <p14:tracePt t="1506" x="8451850" y="2503488"/>
          <p14:tracePt t="1522" x="8667750" y="2671763"/>
          <p14:tracePt t="1522" x="8723313" y="2703513"/>
          <p14:tracePt t="1538" x="9153525" y="2935288"/>
          <p14:tracePt t="1539" x="9177338" y="2951163"/>
          <p14:tracePt t="1555" x="9759950" y="3205163"/>
          <p14:tracePt t="1556" x="9783763" y="3213100"/>
          <p14:tracePt t="1572" x="10461625" y="3460750"/>
          <p14:tracePt t="1588" x="11068050" y="3668713"/>
          <p14:tracePt t="1589" x="11163300" y="3700463"/>
          <p14:tracePt t="1605" x="11609388" y="3819525"/>
          <p14:tracePt t="1606" x="11649075" y="3835400"/>
          <p14:tracePt t="1607" x="11674475" y="3843338"/>
          <p14:tracePt t="1621" x="11944350" y="3906838"/>
          <p14:tracePt t="1622" x="11976100" y="3922713"/>
          <p14:tracePt t="1638" x="12184063" y="3963988"/>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C9E7ABF-B928-C795-E7D2-AA698663712B}"/>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C29700A-6F63-F77F-9C99-50F59361E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B24ED8-AB3E-0B80-2C28-02D181578E11}"/>
              </a:ext>
            </a:extLst>
          </p:cNvPr>
          <p:cNvSpPr>
            <a:spLocks noGrp="1"/>
          </p:cNvSpPr>
          <p:nvPr>
            <p:ph type="title"/>
          </p:nvPr>
        </p:nvSpPr>
        <p:spPr>
          <a:xfrm>
            <a:off x="630936" y="639520"/>
            <a:ext cx="5465064" cy="1719072"/>
          </a:xfrm>
        </p:spPr>
        <p:txBody>
          <a:bodyPr anchor="b">
            <a:normAutofit/>
          </a:bodyPr>
          <a:lstStyle/>
          <a:p>
            <a:r>
              <a:rPr lang="en-GB" sz="4600" dirty="0"/>
              <a:t>SVM How it looks</a:t>
            </a:r>
          </a:p>
        </p:txBody>
      </p:sp>
      <p:sp>
        <p:nvSpPr>
          <p:cNvPr id="19" name="sketch line">
            <a:extLst>
              <a:ext uri="{FF2B5EF4-FFF2-40B4-BE49-F238E27FC236}">
                <a16:creationId xmlns:a16="http://schemas.microsoft.com/office/drawing/2014/main" id="{2245005D-8057-438D-FF99-BB3BCF5BD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77945DAE-7958-37C6-A18C-C7DDB3BABA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6096000" y="958607"/>
            <a:ext cx="5293890" cy="3933824"/>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D27A6BA1-A585-0E23-613F-61C62009580E}"/>
              </a:ext>
            </a:extLst>
          </p:cNvPr>
          <p:cNvSpPr txBox="1"/>
          <p:nvPr/>
        </p:nvSpPr>
        <p:spPr>
          <a:xfrm>
            <a:off x="8246102" y="2925519"/>
            <a:ext cx="1432965" cy="276999"/>
          </a:xfrm>
          <a:prstGeom prst="rect">
            <a:avLst/>
          </a:prstGeom>
          <a:noFill/>
        </p:spPr>
        <p:txBody>
          <a:bodyPr wrap="square" rtlCol="0">
            <a:spAutoFit/>
          </a:bodyPr>
          <a:lstStyle/>
          <a:p>
            <a:r>
              <a:rPr lang="en-IN" sz="1200" dirty="0"/>
              <a:t>Mean Radius</a:t>
            </a:r>
          </a:p>
        </p:txBody>
      </p:sp>
      <p:cxnSp>
        <p:nvCxnSpPr>
          <p:cNvPr id="6" name="Straight Arrow Connector 5">
            <a:extLst>
              <a:ext uri="{FF2B5EF4-FFF2-40B4-BE49-F238E27FC236}">
                <a16:creationId xmlns:a16="http://schemas.microsoft.com/office/drawing/2014/main" id="{22D48828-71F8-0BBA-831A-F6B19512778B}"/>
              </a:ext>
            </a:extLst>
          </p:cNvPr>
          <p:cNvCxnSpPr>
            <a:cxnSpLocks/>
          </p:cNvCxnSpPr>
          <p:nvPr/>
        </p:nvCxnSpPr>
        <p:spPr>
          <a:xfrm>
            <a:off x="6517490" y="2811823"/>
            <a:ext cx="4724268"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64CFEA42-CB93-FFB6-0F5A-81C55610B522}"/>
              </a:ext>
            </a:extLst>
          </p:cNvPr>
          <p:cNvCxnSpPr/>
          <p:nvPr/>
        </p:nvCxnSpPr>
        <p:spPr>
          <a:xfrm flipV="1">
            <a:off x="8651216" y="2349232"/>
            <a:ext cx="0" cy="576287"/>
          </a:xfrm>
          <a:prstGeom prst="line">
            <a:avLst/>
          </a:prstGeom>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5">
            <p14:nvContentPartPr>
              <p14:cNvPr id="42" name="Ink 41">
                <a:extLst>
                  <a:ext uri="{FF2B5EF4-FFF2-40B4-BE49-F238E27FC236}">
                    <a16:creationId xmlns:a16="http://schemas.microsoft.com/office/drawing/2014/main" id="{43BFE96D-9B7A-4AF3-5016-BB4816DA9426}"/>
                  </a:ext>
                </a:extLst>
              </p14:cNvPr>
              <p14:cNvContentPartPr/>
              <p14:nvPr/>
            </p14:nvContentPartPr>
            <p14:xfrm>
              <a:off x="1735961" y="-567287"/>
              <a:ext cx="2520" cy="360"/>
            </p14:xfrm>
          </p:contentPart>
        </mc:Choice>
        <mc:Fallback xmlns="">
          <p:pic>
            <p:nvPicPr>
              <p:cNvPr id="42" name="Ink 41">
                <a:extLst>
                  <a:ext uri="{FF2B5EF4-FFF2-40B4-BE49-F238E27FC236}">
                    <a16:creationId xmlns:a16="http://schemas.microsoft.com/office/drawing/2014/main" id="{43BFE96D-9B7A-4AF3-5016-BB4816DA9426}"/>
                  </a:ext>
                </a:extLst>
              </p:cNvPr>
              <p:cNvPicPr/>
              <p:nvPr/>
            </p:nvPicPr>
            <p:blipFill>
              <a:blip r:embed="rId6"/>
              <a:stretch>
                <a:fillRect/>
              </a:stretch>
            </p:blipFill>
            <p:spPr>
              <a:xfrm>
                <a:off x="1726961" y="-576287"/>
                <a:ext cx="20160" cy="18000"/>
              </a:xfrm>
              <a:prstGeom prst="rect">
                <a:avLst/>
              </a:prstGeom>
            </p:spPr>
          </p:pic>
        </mc:Fallback>
      </mc:AlternateContent>
      <p:sp>
        <p:nvSpPr>
          <p:cNvPr id="4" name="TextBox 3">
            <a:extLst>
              <a:ext uri="{FF2B5EF4-FFF2-40B4-BE49-F238E27FC236}">
                <a16:creationId xmlns:a16="http://schemas.microsoft.com/office/drawing/2014/main" id="{A8165F27-EAA6-E352-47E6-4B089CA27715}"/>
              </a:ext>
            </a:extLst>
          </p:cNvPr>
          <p:cNvSpPr txBox="1"/>
          <p:nvPr/>
        </p:nvSpPr>
        <p:spPr>
          <a:xfrm>
            <a:off x="1441310" y="3764666"/>
            <a:ext cx="3213380" cy="369332"/>
          </a:xfrm>
          <a:prstGeom prst="rect">
            <a:avLst/>
          </a:prstGeom>
          <a:noFill/>
        </p:spPr>
        <p:txBody>
          <a:bodyPr wrap="none" rtlCol="0">
            <a:spAutoFit/>
          </a:bodyPr>
          <a:lstStyle/>
          <a:p>
            <a:r>
              <a:rPr lang="en-IN" dirty="0"/>
              <a:t>If any new point is added to it ?</a:t>
            </a:r>
          </a:p>
        </p:txBody>
      </p:sp>
      <p:pic>
        <p:nvPicPr>
          <p:cNvPr id="3" name="Picture 2">
            <a:extLst>
              <a:ext uri="{FF2B5EF4-FFF2-40B4-BE49-F238E27FC236}">
                <a16:creationId xmlns:a16="http://schemas.microsoft.com/office/drawing/2014/main" id="{70347BF1-D1D1-DD8B-14E8-06D885C76A07}"/>
              </a:ext>
            </a:extLst>
          </p:cNvPr>
          <p:cNvPicPr>
            <a:picLocks noChangeAspect="1"/>
          </p:cNvPicPr>
          <p:nvPr/>
        </p:nvPicPr>
        <p:blipFill>
          <a:blip r:embed="rId7"/>
          <a:stretch>
            <a:fillRect/>
          </a:stretch>
        </p:blipFill>
        <p:spPr>
          <a:xfrm>
            <a:off x="10184335" y="1156108"/>
            <a:ext cx="1057423" cy="685896"/>
          </a:xfrm>
          <a:prstGeom prst="rect">
            <a:avLst/>
          </a:prstGeom>
        </p:spPr>
      </p:pic>
      <p:pic>
        <p:nvPicPr>
          <p:cNvPr id="13" name="Audio 12">
            <a:hlinkClick r:id="" action="ppaction://media"/>
            <a:extLst>
              <a:ext uri="{FF2B5EF4-FFF2-40B4-BE49-F238E27FC236}">
                <a16:creationId xmlns:a16="http://schemas.microsoft.com/office/drawing/2014/main" id="{1002647B-23E6-AA54-1EA6-60CF4B772A7D}"/>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989143974"/>
      </p:ext>
    </p:extLst>
  </p:cSld>
  <p:clrMapOvr>
    <a:masterClrMapping/>
  </p:clrMapOvr>
  <mc:AlternateContent xmlns:mc="http://schemas.openxmlformats.org/markup-compatibility/2006">
    <mc:Choice xmlns:p14="http://schemas.microsoft.com/office/powerpoint/2010/main" Requires="p14">
      <p:transition spd="slow" p14:dur="2000" advTm="18506"/>
    </mc:Choice>
    <mc:Fallback>
      <p:transition spd="slow" advTm="18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2BDB8B0-43EB-E183-B373-D278C1B65F8C}"/>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5FECE3E-9033-B165-23C4-D951B3F29E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717CB8-9EF9-CF0E-A7EB-3DB5A67E538F}"/>
              </a:ext>
            </a:extLst>
          </p:cNvPr>
          <p:cNvSpPr>
            <a:spLocks noGrp="1"/>
          </p:cNvSpPr>
          <p:nvPr>
            <p:ph type="title"/>
          </p:nvPr>
        </p:nvSpPr>
        <p:spPr>
          <a:xfrm>
            <a:off x="643278" y="780542"/>
            <a:ext cx="5465064" cy="1719072"/>
          </a:xfrm>
        </p:spPr>
        <p:txBody>
          <a:bodyPr anchor="b">
            <a:normAutofit/>
          </a:bodyPr>
          <a:lstStyle/>
          <a:p>
            <a:r>
              <a:rPr lang="en-GB" sz="4600" dirty="0"/>
              <a:t>SVM How it looks</a:t>
            </a:r>
          </a:p>
        </p:txBody>
      </p:sp>
      <p:sp>
        <p:nvSpPr>
          <p:cNvPr id="19" name="sketch line">
            <a:extLst>
              <a:ext uri="{FF2B5EF4-FFF2-40B4-BE49-F238E27FC236}">
                <a16:creationId xmlns:a16="http://schemas.microsoft.com/office/drawing/2014/main" id="{ADE0CDE9-989C-F317-D70F-8E44A699F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AADBA8E7-331B-83A7-53EC-5C34A950D5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6507323" y="838183"/>
            <a:ext cx="5285696" cy="3933824"/>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B2F2FFE2-015F-E573-4DEA-E121DB2548B7}"/>
              </a:ext>
            </a:extLst>
          </p:cNvPr>
          <p:cNvSpPr txBox="1"/>
          <p:nvPr/>
        </p:nvSpPr>
        <p:spPr>
          <a:xfrm>
            <a:off x="8643316" y="2666596"/>
            <a:ext cx="1432965" cy="276999"/>
          </a:xfrm>
          <a:prstGeom prst="rect">
            <a:avLst/>
          </a:prstGeom>
          <a:noFill/>
        </p:spPr>
        <p:txBody>
          <a:bodyPr wrap="square" rtlCol="0">
            <a:spAutoFit/>
          </a:bodyPr>
          <a:lstStyle/>
          <a:p>
            <a:r>
              <a:rPr lang="en-IN" sz="1200" dirty="0"/>
              <a:t>Mean Radius</a:t>
            </a:r>
          </a:p>
        </p:txBody>
      </p:sp>
      <p:cxnSp>
        <p:nvCxnSpPr>
          <p:cNvPr id="6" name="Straight Arrow Connector 5">
            <a:extLst>
              <a:ext uri="{FF2B5EF4-FFF2-40B4-BE49-F238E27FC236}">
                <a16:creationId xmlns:a16="http://schemas.microsoft.com/office/drawing/2014/main" id="{2ABCE0A5-1DE1-DF46-FFFD-628A93541D99}"/>
              </a:ext>
            </a:extLst>
          </p:cNvPr>
          <p:cNvCxnSpPr>
            <a:cxnSpLocks/>
          </p:cNvCxnSpPr>
          <p:nvPr/>
        </p:nvCxnSpPr>
        <p:spPr>
          <a:xfrm>
            <a:off x="6914704" y="2552900"/>
            <a:ext cx="4724268"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395FC266-0F08-AE0D-806B-6C5935EE5A30}"/>
              </a:ext>
            </a:extLst>
          </p:cNvPr>
          <p:cNvCxnSpPr>
            <a:cxnSpLocks/>
          </p:cNvCxnSpPr>
          <p:nvPr/>
        </p:nvCxnSpPr>
        <p:spPr>
          <a:xfrm flipV="1">
            <a:off x="9118598" y="2293155"/>
            <a:ext cx="0" cy="267218"/>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0A262BAB-4A52-DF0A-C036-6AA04588D9BE}"/>
              </a:ext>
            </a:extLst>
          </p:cNvPr>
          <p:cNvCxnSpPr>
            <a:cxnSpLocks/>
          </p:cNvCxnSpPr>
          <p:nvPr/>
        </p:nvCxnSpPr>
        <p:spPr>
          <a:xfrm>
            <a:off x="9127022" y="2293155"/>
            <a:ext cx="94676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B63E6B85-B09E-7BA3-74C4-06BB2FAE3883}"/>
              </a:ext>
            </a:extLst>
          </p:cNvPr>
          <p:cNvCxnSpPr>
            <a:cxnSpLocks/>
          </p:cNvCxnSpPr>
          <p:nvPr/>
        </p:nvCxnSpPr>
        <p:spPr>
          <a:xfrm flipH="1">
            <a:off x="8133965" y="2293155"/>
            <a:ext cx="9846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Oval 13">
            <a:extLst>
              <a:ext uri="{FF2B5EF4-FFF2-40B4-BE49-F238E27FC236}">
                <a16:creationId xmlns:a16="http://schemas.microsoft.com/office/drawing/2014/main" id="{C4F90B92-CB58-768D-F578-85E756C9049C}"/>
              </a:ext>
            </a:extLst>
          </p:cNvPr>
          <p:cNvSpPr/>
          <p:nvPr/>
        </p:nvSpPr>
        <p:spPr>
          <a:xfrm>
            <a:off x="8006647" y="2542509"/>
            <a:ext cx="254637" cy="276999"/>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35157914-B86F-CED2-AA03-1D088B278974}"/>
              </a:ext>
            </a:extLst>
          </p:cNvPr>
          <p:cNvSpPr/>
          <p:nvPr/>
        </p:nvSpPr>
        <p:spPr>
          <a:xfrm>
            <a:off x="10002867" y="2551888"/>
            <a:ext cx="254637" cy="276999"/>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8779D1FF-F6C4-6B98-5137-4D2BC558D24D}"/>
              </a:ext>
            </a:extLst>
          </p:cNvPr>
          <p:cNvSpPr txBox="1"/>
          <p:nvPr/>
        </p:nvSpPr>
        <p:spPr>
          <a:xfrm>
            <a:off x="7334520" y="3349969"/>
            <a:ext cx="1784078" cy="369332"/>
          </a:xfrm>
          <a:prstGeom prst="rect">
            <a:avLst/>
          </a:prstGeom>
          <a:noFill/>
        </p:spPr>
        <p:txBody>
          <a:bodyPr wrap="none" rtlCol="0">
            <a:spAutoFit/>
          </a:bodyPr>
          <a:lstStyle/>
          <a:p>
            <a:r>
              <a:rPr lang="en-IN" dirty="0"/>
              <a:t>Support Vectors</a:t>
            </a:r>
          </a:p>
        </p:txBody>
      </p:sp>
      <p:cxnSp>
        <p:nvCxnSpPr>
          <p:cNvPr id="20" name="Straight Arrow Connector 19">
            <a:extLst>
              <a:ext uri="{FF2B5EF4-FFF2-40B4-BE49-F238E27FC236}">
                <a16:creationId xmlns:a16="http://schemas.microsoft.com/office/drawing/2014/main" id="{69CDC493-E095-50E9-58B6-6482E6CC74AC}"/>
              </a:ext>
            </a:extLst>
          </p:cNvPr>
          <p:cNvCxnSpPr>
            <a:cxnSpLocks/>
            <a:stCxn id="16" idx="0"/>
            <a:endCxn id="15" idx="4"/>
          </p:cNvCxnSpPr>
          <p:nvPr/>
        </p:nvCxnSpPr>
        <p:spPr>
          <a:xfrm flipV="1">
            <a:off x="8226559" y="2828887"/>
            <a:ext cx="1903627" cy="5210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5746C69A-45EF-6F6A-2F5E-A01BD2D233E7}"/>
              </a:ext>
            </a:extLst>
          </p:cNvPr>
          <p:cNvCxnSpPr>
            <a:cxnSpLocks/>
            <a:stCxn id="16" idx="0"/>
            <a:endCxn id="14" idx="4"/>
          </p:cNvCxnSpPr>
          <p:nvPr/>
        </p:nvCxnSpPr>
        <p:spPr>
          <a:xfrm flipH="1" flipV="1">
            <a:off x="8133966" y="2819508"/>
            <a:ext cx="92593" cy="53046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1E4FEE04-A2CA-CD00-371B-60946B7D91EB}"/>
                  </a:ext>
                </a:extLst>
              </p14:cNvPr>
              <p14:cNvContentPartPr/>
              <p14:nvPr/>
            </p14:nvContentPartPr>
            <p14:xfrm>
              <a:off x="7639241" y="3645793"/>
              <a:ext cx="360" cy="360"/>
            </p14:xfrm>
          </p:contentPart>
        </mc:Choice>
        <mc:Fallback xmlns="">
          <p:pic>
            <p:nvPicPr>
              <p:cNvPr id="3" name="Ink 2">
                <a:extLst>
                  <a:ext uri="{FF2B5EF4-FFF2-40B4-BE49-F238E27FC236}">
                    <a16:creationId xmlns:a16="http://schemas.microsoft.com/office/drawing/2014/main" id="{1E4FEE04-A2CA-CD00-371B-60946B7D91EB}"/>
                  </a:ext>
                </a:extLst>
              </p:cNvPr>
              <p:cNvPicPr/>
              <p:nvPr/>
            </p:nvPicPr>
            <p:blipFill>
              <a:blip r:embed="rId6"/>
              <a:stretch>
                <a:fillRect/>
              </a:stretch>
            </p:blipFill>
            <p:spPr>
              <a:xfrm>
                <a:off x="7630241" y="3636793"/>
                <a:ext cx="18000" cy="18000"/>
              </a:xfrm>
              <a:prstGeom prst="rect">
                <a:avLst/>
              </a:prstGeom>
            </p:spPr>
          </p:pic>
        </mc:Fallback>
      </mc:AlternateContent>
      <p:sp>
        <p:nvSpPr>
          <p:cNvPr id="24" name="TextBox 23">
            <a:extLst>
              <a:ext uri="{FF2B5EF4-FFF2-40B4-BE49-F238E27FC236}">
                <a16:creationId xmlns:a16="http://schemas.microsoft.com/office/drawing/2014/main" id="{036A0FE1-8AFA-5CB1-59DD-72608141F444}"/>
              </a:ext>
            </a:extLst>
          </p:cNvPr>
          <p:cNvSpPr txBox="1"/>
          <p:nvPr/>
        </p:nvSpPr>
        <p:spPr>
          <a:xfrm>
            <a:off x="9127022" y="1810128"/>
            <a:ext cx="857094" cy="369332"/>
          </a:xfrm>
          <a:prstGeom prst="rect">
            <a:avLst/>
          </a:prstGeom>
          <a:noFill/>
        </p:spPr>
        <p:txBody>
          <a:bodyPr wrap="none" rtlCol="0">
            <a:spAutoFit/>
          </a:bodyPr>
          <a:lstStyle/>
          <a:p>
            <a:r>
              <a:rPr lang="en-IN" dirty="0"/>
              <a:t>Margin</a:t>
            </a:r>
          </a:p>
        </p:txBody>
      </p:sp>
      <p:sp>
        <p:nvSpPr>
          <p:cNvPr id="25" name="TextBox 24">
            <a:extLst>
              <a:ext uri="{FF2B5EF4-FFF2-40B4-BE49-F238E27FC236}">
                <a16:creationId xmlns:a16="http://schemas.microsoft.com/office/drawing/2014/main" id="{D563CC13-DA24-9A16-2DA6-B513D19F3012}"/>
              </a:ext>
            </a:extLst>
          </p:cNvPr>
          <p:cNvSpPr txBox="1"/>
          <p:nvPr/>
        </p:nvSpPr>
        <p:spPr>
          <a:xfrm>
            <a:off x="6914704" y="4749632"/>
            <a:ext cx="1524585" cy="369332"/>
          </a:xfrm>
          <a:prstGeom prst="rect">
            <a:avLst/>
          </a:prstGeom>
          <a:noFill/>
        </p:spPr>
        <p:txBody>
          <a:bodyPr wrap="none" rtlCol="0">
            <a:spAutoFit/>
          </a:bodyPr>
          <a:lstStyle/>
          <a:p>
            <a:r>
              <a:rPr lang="en-IN" dirty="0"/>
              <a:t>In a 1D Figure</a:t>
            </a:r>
          </a:p>
        </p:txBody>
      </p:sp>
      <p:sp>
        <p:nvSpPr>
          <p:cNvPr id="29" name="TextBox 28">
            <a:extLst>
              <a:ext uri="{FF2B5EF4-FFF2-40B4-BE49-F238E27FC236}">
                <a16:creationId xmlns:a16="http://schemas.microsoft.com/office/drawing/2014/main" id="{7B5C1EC4-475F-797D-9CBD-D3CC257A8CF1}"/>
              </a:ext>
            </a:extLst>
          </p:cNvPr>
          <p:cNvSpPr txBox="1"/>
          <p:nvPr/>
        </p:nvSpPr>
        <p:spPr>
          <a:xfrm>
            <a:off x="856527" y="3264061"/>
            <a:ext cx="5465064" cy="1200329"/>
          </a:xfrm>
          <a:prstGeom prst="rect">
            <a:avLst/>
          </a:prstGeom>
          <a:noFill/>
        </p:spPr>
        <p:txBody>
          <a:bodyPr wrap="square" rtlCol="0">
            <a:spAutoFit/>
          </a:bodyPr>
          <a:lstStyle/>
          <a:p>
            <a:pPr marL="285750" indent="-285750">
              <a:buFont typeface="Arial" panose="020B0604020202020204" pitchFamily="34" charset="0"/>
              <a:buChar char="•"/>
            </a:pPr>
            <a:r>
              <a:rPr lang="en-IN" dirty="0"/>
              <a:t>They help is determining the optimum threshold </a:t>
            </a:r>
            <a:br>
              <a:rPr lang="en-IN" dirty="0"/>
            </a:br>
            <a:r>
              <a:rPr lang="en-IN" dirty="0"/>
              <a:t>line in the plot.</a:t>
            </a:r>
          </a:p>
          <a:p>
            <a:pPr marL="285750" indent="-285750">
              <a:buFont typeface="Arial" panose="020B0604020202020204" pitchFamily="34" charset="0"/>
              <a:buChar char="•"/>
            </a:pPr>
            <a:r>
              <a:rPr lang="en-IN" dirty="0"/>
              <a:t>They are one of the principal component for SVM classification</a:t>
            </a:r>
          </a:p>
        </p:txBody>
      </p:sp>
      <p:pic>
        <p:nvPicPr>
          <p:cNvPr id="4" name="Picture 3">
            <a:extLst>
              <a:ext uri="{FF2B5EF4-FFF2-40B4-BE49-F238E27FC236}">
                <a16:creationId xmlns:a16="http://schemas.microsoft.com/office/drawing/2014/main" id="{49B598E9-1CD5-C0F6-3DFE-EAE7708883A5}"/>
              </a:ext>
            </a:extLst>
          </p:cNvPr>
          <p:cNvPicPr>
            <a:picLocks noChangeAspect="1"/>
          </p:cNvPicPr>
          <p:nvPr/>
        </p:nvPicPr>
        <p:blipFill>
          <a:blip r:embed="rId7"/>
          <a:stretch>
            <a:fillRect/>
          </a:stretch>
        </p:blipFill>
        <p:spPr>
          <a:xfrm>
            <a:off x="10581549" y="1009646"/>
            <a:ext cx="1057423" cy="685896"/>
          </a:xfrm>
          <a:prstGeom prst="rect">
            <a:avLst/>
          </a:prstGeom>
        </p:spPr>
      </p:pic>
      <p:pic>
        <p:nvPicPr>
          <p:cNvPr id="8" name="Audio 7">
            <a:hlinkClick r:id="" action="ppaction://media"/>
            <a:extLst>
              <a:ext uri="{FF2B5EF4-FFF2-40B4-BE49-F238E27FC236}">
                <a16:creationId xmlns:a16="http://schemas.microsoft.com/office/drawing/2014/main" id="{B5731344-24EE-A0B9-B9A4-DFA4F735C728}"/>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440306611"/>
      </p:ext>
    </p:extLst>
  </p:cSld>
  <p:clrMapOvr>
    <a:masterClrMapping/>
  </p:clrMapOvr>
  <mc:AlternateContent xmlns:mc="http://schemas.openxmlformats.org/markup-compatibility/2006">
    <mc:Choice xmlns:p14="http://schemas.microsoft.com/office/powerpoint/2010/main" Requires="p14">
      <p:transition spd="slow" p14:dur="2000" advTm="14433"/>
    </mc:Choice>
    <mc:Fallback>
      <p:transition spd="slow" advTm="14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466" x="12160250" y="4386263"/>
          <p14:tracePt t="467" x="12136438" y="4418013"/>
          <p14:tracePt t="468" x="12096750" y="4441825"/>
          <p14:tracePt t="470" x="12041188" y="4497388"/>
          <p14:tracePt t="484" x="11561763" y="4895850"/>
          <p14:tracePt t="485" x="11482388" y="4967288"/>
          <p14:tracePt t="501" x="10796588" y="5462588"/>
          <p14:tracePt t="502" x="10788650" y="5478463"/>
          <p14:tracePt t="518" x="10237788" y="5829300"/>
          <p14:tracePt t="518" x="10174288" y="5868988"/>
          <p14:tracePt t="519" x="10174288" y="5876925"/>
          <p14:tracePt t="535" x="9696450" y="6180138"/>
          <p14:tracePt t="550" x="9432925" y="6348413"/>
          <p14:tracePt t="551" x="9424988" y="6364288"/>
          <p14:tracePt t="552" x="9409113" y="6372225"/>
          <p14:tracePt t="553" x="9393238" y="6380163"/>
          <p14:tracePt t="568" x="9266238" y="6459538"/>
          <p14:tracePt t="584" x="9209088" y="6483350"/>
          <p14:tracePt t="601" x="9201150" y="6483350"/>
          <p14:tracePt t="631" x="9193213" y="6483350"/>
          <p14:tracePt t="637" x="9193213" y="6475413"/>
          <p14:tracePt t="651" x="9177338" y="6451600"/>
          <p14:tracePt t="652" x="9177338" y="6443663"/>
          <p14:tracePt t="668" x="9153525" y="6411913"/>
          <p14:tracePt t="684" x="9137650" y="6388100"/>
          <p14:tracePt t="702" x="9129713" y="6388100"/>
          <p14:tracePt t="2026" x="9137650" y="6388100"/>
          <p14:tracePt t="2030" x="9145588" y="6388100"/>
          <p14:tracePt t="2034" x="9153525" y="6396038"/>
          <p14:tracePt t="2035" x="9161463" y="6403975"/>
          <p14:tracePt t="2051" x="9217025" y="6435725"/>
          <p14:tracePt t="2052" x="9224963" y="6443663"/>
          <p14:tracePt t="2067" x="9266238" y="6499225"/>
          <p14:tracePt t="2068" x="9266238" y="6507163"/>
          <p14:tracePt t="2084" x="9242425" y="6546850"/>
          <p14:tracePt t="2085" x="9234488" y="6554788"/>
          <p14:tracePt t="2101" x="9082088" y="6570663"/>
          <p14:tracePt t="2102" x="9066213" y="6570663"/>
          <p14:tracePt t="2118" x="8707438" y="6546850"/>
          <p14:tracePt t="2119" x="8675688" y="6538913"/>
          <p14:tracePt t="2119" x="8643938" y="6538913"/>
          <p14:tracePt t="2134" x="8164513" y="6491288"/>
          <p14:tracePt t="2151" x="7543800" y="6435725"/>
          <p14:tracePt t="2152" x="7512050" y="6427788"/>
          <p14:tracePt t="2168" x="7145338" y="6419850"/>
          <p14:tracePt t="2168" x="7072313" y="6419850"/>
          <p14:tracePt t="2169" x="7056438" y="6419850"/>
          <p14:tracePt t="2184" x="6834188" y="6419850"/>
          <p14:tracePt t="2185" x="6784975" y="6419850"/>
          <p14:tracePt t="2201" x="6554788" y="6419850"/>
          <p14:tracePt t="2202" x="6546850" y="6419850"/>
          <p14:tracePt t="2218" x="6378575" y="6396038"/>
          <p14:tracePt t="2219" x="6338888" y="6388100"/>
          <p14:tracePt t="2220" x="6323013" y="6380163"/>
          <p14:tracePt t="2234" x="6203950" y="6338888"/>
          <p14:tracePt t="2235" x="6188075" y="6338888"/>
          <p14:tracePt t="2251" x="6124575" y="6307138"/>
          <p14:tracePt t="2252" x="6116638" y="6307138"/>
          <p14:tracePt t="2268" x="6116638" y="6299200"/>
          <p14:tracePt t="2468" x="6116638" y="6307138"/>
          <p14:tracePt t="2556" x="6108700" y="6307138"/>
          <p14:tracePt t="2558" x="6100763" y="6307138"/>
          <p14:tracePt t="2585" x="5956300" y="6283325"/>
          <p14:tracePt t="2585" x="5948363" y="6283325"/>
          <p14:tracePt t="2586" x="5940425" y="6283325"/>
          <p14:tracePt t="2601" x="5829300" y="6283325"/>
          <p14:tracePt t="2602" x="5821363" y="6283325"/>
          <p14:tracePt t="2618" x="5732463" y="6283325"/>
          <p14:tracePt t="2634" x="5692775" y="6283325"/>
          <p14:tracePt t="2651" x="5653088" y="6283325"/>
          <p14:tracePt t="2652" x="5645150" y="6275388"/>
          <p14:tracePt t="2668" x="5589588" y="6251575"/>
          <p14:tracePt t="2668" x="5573713" y="6235700"/>
          <p14:tracePt t="2669" x="5565775" y="6235700"/>
          <p14:tracePt t="2684" x="5478463" y="6172200"/>
          <p14:tracePt t="2685" x="5462588" y="6156325"/>
          <p14:tracePt t="2701" x="5381625" y="6045200"/>
          <p14:tracePt t="2702" x="5373688" y="6029325"/>
          <p14:tracePt t="2718" x="5365750" y="5876925"/>
          <p14:tracePt t="2719" x="5373688" y="5845175"/>
          <p14:tracePt t="2734" x="5549900" y="5605463"/>
          <p14:tracePt t="2735" x="5573713" y="5581650"/>
          <p14:tracePt t="2751" x="6019800" y="5254625"/>
          <p14:tracePt t="2752" x="6035675" y="5246688"/>
          <p14:tracePt t="2753" x="6108700" y="5207000"/>
          <p14:tracePt t="2767" x="6523038" y="5016500"/>
          <p14:tracePt t="2768" x="6594475" y="4992688"/>
          <p14:tracePt t="2769" x="6626225" y="4976813"/>
          <p14:tracePt t="2784" x="7224713" y="4832350"/>
          <p14:tracePt t="2785" x="7288213" y="4816475"/>
          <p14:tracePt t="2801" x="7918450" y="4792663"/>
          <p14:tracePt t="2802" x="7942263" y="4792663"/>
          <p14:tracePt t="2818" x="8475663" y="4872038"/>
          <p14:tracePt t="2819" x="8499475" y="4872038"/>
          <p14:tracePt t="2835" x="8739188" y="4935538"/>
          <p14:tracePt t="2836" x="8755063" y="4935538"/>
          <p14:tracePt t="2851" x="8802688" y="4951413"/>
          <p14:tracePt t="2918" x="8802688" y="4943475"/>
          <p14:tracePt t="2919" x="8802688" y="4935538"/>
          <p14:tracePt t="2920" x="8802688" y="4919663"/>
          <p14:tracePt t="2951" x="8731250" y="4378325"/>
          <p14:tracePt t="2952" x="8723313" y="4362450"/>
          <p14:tracePt t="2968" x="8636000" y="3995738"/>
          <p14:tracePt t="2969" x="8636000" y="3971925"/>
          <p14:tracePt t="2984" x="8596313" y="3763963"/>
          <p14:tracePt t="2985" x="8588375" y="3748088"/>
          <p14:tracePt t="3002" x="8588375" y="3676650"/>
          <p14:tracePt t="3042" x="8588375" y="3684588"/>
          <p14:tracePt t="3045" x="8588375" y="3692525"/>
          <p14:tracePt t="3051" x="8580438" y="3708400"/>
          <p14:tracePt t="3052" x="8580438" y="3724275"/>
          <p14:tracePt t="3068" x="8580438" y="3787775"/>
          <p14:tracePt t="3085" x="8580438" y="3795713"/>
          <p14:tracePt t="3126" x="8572500" y="3795713"/>
          <p14:tracePt t="3130" x="8564563" y="3795713"/>
          <p14:tracePt t="3135" x="8556625" y="3787775"/>
          <p14:tracePt t="3136" x="8556625" y="3779838"/>
          <p14:tracePt t="3137" x="8548688" y="3779838"/>
          <p14:tracePt t="3151" x="8483600" y="3756025"/>
          <p14:tracePt t="3152" x="8475663" y="3756025"/>
          <p14:tracePt t="3153" x="8467725" y="3748088"/>
          <p14:tracePt t="3168" x="8364538" y="3740150"/>
          <p14:tracePt t="3168" x="8348663" y="3732213"/>
          <p14:tracePt t="3169" x="8332788" y="3732213"/>
          <p14:tracePt t="3184" x="8189913" y="3724275"/>
          <p14:tracePt t="3185" x="8172450" y="3724275"/>
          <p14:tracePt t="3201" x="8021638" y="3724275"/>
          <p14:tracePt t="3202" x="8013700" y="3724275"/>
          <p14:tracePt t="3218" x="7902575" y="3724275"/>
          <p14:tracePt t="3219" x="7894638" y="3724275"/>
          <p14:tracePt t="3234" x="7829550" y="3732213"/>
          <p14:tracePt t="3235" x="7821613" y="3732213"/>
          <p14:tracePt t="3236" x="7813675" y="3732213"/>
          <p14:tracePt t="3251" x="7773988" y="3732213"/>
          <p14:tracePt t="3290" x="7781925" y="3732213"/>
          <p14:tracePt t="3293" x="7789863" y="3732213"/>
          <p14:tracePt t="3301" x="7813675" y="3732213"/>
          <p14:tracePt t="3302" x="7829550" y="3724275"/>
          <p14:tracePt t="3318" x="7934325" y="3724275"/>
          <p14:tracePt t="3319" x="7958138" y="3724275"/>
          <p14:tracePt t="3320" x="7966075" y="3724275"/>
          <p14:tracePt t="3334" x="8116888" y="3724275"/>
          <p14:tracePt t="3335" x="8148638" y="3732213"/>
          <p14:tracePt t="3351" x="8388350" y="3763963"/>
          <p14:tracePt t="3352" x="8404225" y="3763963"/>
          <p14:tracePt t="3368" x="8540750" y="3763963"/>
          <p14:tracePt t="3384" x="8580438" y="3763963"/>
          <p14:tracePt t="4882" x="8572500" y="3763963"/>
          <p14:tracePt t="4889" x="8564563" y="3763963"/>
          <p14:tracePt t="4901" x="8548688" y="3763963"/>
          <p14:tracePt t="4918" x="8531225" y="3763963"/>
          <p14:tracePt t="4934" x="8507413" y="3771900"/>
          <p14:tracePt t="4935" x="8499475" y="3771900"/>
          <p14:tracePt t="4951" x="8467725" y="3771900"/>
          <p14:tracePt t="4967" x="8443913" y="3771900"/>
          <p14:tracePt t="4984" x="8420100" y="3771900"/>
          <p14:tracePt t="5001" x="8412163" y="3771900"/>
          <p14:tracePt t="5035" x="8428038" y="3771900"/>
          <p14:tracePt t="5038" x="8435975" y="3771900"/>
          <p14:tracePt t="5051" x="8507413" y="3771900"/>
          <p14:tracePt t="5052" x="8523288" y="3771900"/>
          <p14:tracePt t="5068" x="8691563" y="3771900"/>
          <p14:tracePt t="5069" x="8707438" y="3771900"/>
          <p14:tracePt t="5084" x="8891588" y="3771900"/>
          <p14:tracePt t="5085" x="8955088" y="3771900"/>
          <p14:tracePt t="5101" x="9153525" y="3771900"/>
          <p14:tracePt t="5102" x="9169400" y="3771900"/>
          <p14:tracePt t="5118" x="9290050" y="3756025"/>
          <p14:tracePt t="5119" x="9305925" y="3748088"/>
          <p14:tracePt t="5134" x="9353550" y="3732213"/>
          <p14:tracePt t="5198" x="9345613" y="3732213"/>
          <p14:tracePt t="5201" x="9337675" y="3732213"/>
          <p14:tracePt t="5218" x="9290050" y="3740150"/>
          <p14:tracePt t="5219" x="9274175" y="3740150"/>
          <p14:tracePt t="5220" x="9274175" y="3748088"/>
          <p14:tracePt t="5234" x="9177338" y="3756025"/>
          <p14:tracePt t="5235" x="9161463" y="3756025"/>
          <p14:tracePt t="5236" x="9153525" y="3756025"/>
          <p14:tracePt t="5237" x="9145588" y="3756025"/>
          <p14:tracePt t="5251" x="8986838" y="3756025"/>
          <p14:tracePt t="5252" x="8978900" y="3756025"/>
          <p14:tracePt t="5268" x="8786813" y="3732213"/>
          <p14:tracePt t="5269" x="8747125" y="3724275"/>
          <p14:tracePt t="5285" x="8612188" y="3676650"/>
          <p14:tracePt t="5285" x="8604250" y="3668713"/>
          <p14:tracePt t="5286" x="8596313" y="3668713"/>
          <p14:tracePt t="5301" x="8580438" y="3636963"/>
          <p14:tracePt t="5318" x="8604250" y="3579813"/>
          <p14:tracePt t="5319" x="8612188" y="3579813"/>
          <p14:tracePt t="5320" x="8628063" y="3563938"/>
          <p14:tracePt t="5334" x="8747125" y="3452813"/>
          <p14:tracePt t="5335" x="8770938" y="3436938"/>
          <p14:tracePt t="5351" x="8994775" y="3309938"/>
          <p14:tracePt t="5352" x="9010650" y="3309938"/>
          <p14:tracePt t="5367" x="9297988" y="3197225"/>
          <p14:tracePt t="5368" x="9321800" y="3189288"/>
          <p14:tracePt t="5369" x="9337675" y="3181350"/>
          <p14:tracePt t="5370" x="9353550" y="3181350"/>
          <p14:tracePt t="5384" x="9585325" y="3101975"/>
          <p14:tracePt t="5385" x="9617075" y="3094038"/>
          <p14:tracePt t="5401" x="9871075" y="2959100"/>
          <p14:tracePt t="5402" x="9886950" y="2951163"/>
          <p14:tracePt t="5403" x="9894888" y="2943225"/>
          <p14:tracePt t="5418" x="10023475" y="2814638"/>
          <p14:tracePt t="5418" x="10031413" y="2814638"/>
          <p14:tracePt t="5419" x="10039350" y="2798763"/>
          <p14:tracePt t="5420" x="10047288" y="2798763"/>
          <p14:tracePt t="5434" x="10079038" y="2703513"/>
          <p14:tracePt t="5435" x="10086975" y="2695575"/>
          <p14:tracePt t="5451" x="10094913" y="2616200"/>
          <p14:tracePt t="5452" x="10094913" y="2600325"/>
          <p14:tracePt t="5468" x="10055225" y="2543175"/>
          <p14:tracePt t="5484" x="10007600" y="2519363"/>
          <p14:tracePt t="5485" x="9999663" y="2519363"/>
          <p14:tracePt t="5501" x="9967913" y="2519363"/>
          <p14:tracePt t="5518" x="9944100" y="2519363"/>
          <p14:tracePt t="5535" x="9910763" y="2527300"/>
          <p14:tracePt t="5536" x="9902825" y="2527300"/>
          <p14:tracePt t="5551" x="9855200" y="2527300"/>
          <p14:tracePt t="5568" x="9752013" y="2511425"/>
          <p14:tracePt t="5569" x="9744075" y="2511425"/>
          <p14:tracePt t="5585" x="9640888" y="2463800"/>
          <p14:tracePt t="5601" x="9601200" y="2439988"/>
          <p14:tracePt t="5628" x="9601200" y="2432050"/>
          <p14:tracePt t="5635" x="9609138" y="2432050"/>
          <p14:tracePt t="5636" x="9609138" y="2424113"/>
          <p14:tracePt t="5651" x="9688513" y="2400300"/>
          <p14:tracePt t="5652" x="9688513" y="2392363"/>
          <p14:tracePt t="5668" x="9839325" y="2368550"/>
          <p14:tracePt t="5669" x="9847263" y="2368550"/>
          <p14:tracePt t="5669" x="9855200" y="2368550"/>
          <p14:tracePt t="5685" x="10031413" y="2360613"/>
          <p14:tracePt t="5685" x="10039350" y="2360613"/>
          <p14:tracePt t="5686" x="10047288" y="2360613"/>
          <p14:tracePt t="5701" x="10190163" y="2368550"/>
          <p14:tracePt t="5702" x="10206038" y="2376488"/>
          <p14:tracePt t="5718" x="10302875" y="2432050"/>
          <p14:tracePt t="5734" x="10350500" y="2503488"/>
          <p14:tracePt t="5735" x="10350500" y="2519363"/>
          <p14:tracePt t="5736" x="10350500" y="2527300"/>
          <p14:tracePt t="5751" x="10358438" y="2640013"/>
          <p14:tracePt t="5752" x="10358438" y="2655888"/>
          <p14:tracePt t="5753" x="10358438" y="2663825"/>
          <p14:tracePt t="5767" x="10342563" y="2774950"/>
          <p14:tracePt t="5768" x="10342563" y="2790825"/>
          <p14:tracePt t="5769" x="10334625" y="2790825"/>
          <p14:tracePt t="5770" x="10326688" y="2798763"/>
          <p14:tracePt t="5785" x="10253663" y="2894013"/>
          <p14:tracePt t="5785" x="10245725" y="2901950"/>
          <p14:tracePt t="5801" x="10110788" y="2990850"/>
          <p14:tracePt t="5802" x="10079038" y="2998788"/>
          <p14:tracePt t="5803" x="10071100" y="2998788"/>
          <p14:tracePt t="5818" x="9886950" y="3046413"/>
          <p14:tracePt t="5818" x="9871075" y="3046413"/>
          <p14:tracePt t="5819" x="9855200" y="3046413"/>
          <p14:tracePt t="5834" x="9625013" y="3062288"/>
          <p14:tracePt t="5835" x="9609138" y="3062288"/>
          <p14:tracePt t="5851" x="9290050" y="3046413"/>
          <p14:tracePt t="5852" x="9274175" y="3046413"/>
          <p14:tracePt t="5867" x="9058275" y="3014663"/>
          <p14:tracePt t="5868" x="9050338" y="3006725"/>
          <p14:tracePt t="5869" x="9034463" y="3006725"/>
          <p14:tracePt t="5870" x="9026525" y="3006725"/>
          <p14:tracePt t="5884" x="8883650" y="2967038"/>
          <p14:tracePt t="5885" x="8874125" y="2967038"/>
          <p14:tracePt t="5886" x="8866188" y="2967038"/>
          <p14:tracePt t="5901" x="8786813" y="2909888"/>
          <p14:tracePt t="5902" x="8770938" y="2909888"/>
          <p14:tracePt t="5903" x="8770938" y="2901950"/>
          <p14:tracePt t="5918" x="8699500" y="2822575"/>
          <p14:tracePt t="5919" x="8699500" y="2814638"/>
          <p14:tracePt t="5934" x="8643938" y="2711450"/>
          <p14:tracePt t="5935" x="8636000" y="2695575"/>
          <p14:tracePt t="5936" x="8636000" y="2687638"/>
          <p14:tracePt t="5951" x="8604250" y="2576513"/>
          <p14:tracePt t="5952" x="8604250" y="2566988"/>
          <p14:tracePt t="5968" x="8588375" y="2479675"/>
          <p14:tracePt t="5969" x="8588375" y="2471738"/>
          <p14:tracePt t="5984" x="8588375" y="2424113"/>
          <p14:tracePt t="5985" x="8588375" y="2416175"/>
          <p14:tracePt t="6001" x="8604250" y="2400300"/>
          <p14:tracePt t="6018" x="8612188" y="2400300"/>
          <p14:tracePt t="6035" x="8643938" y="2400300"/>
          <p14:tracePt t="6035" x="8651875" y="2400300"/>
          <p14:tracePt t="6051" x="8707438" y="2439988"/>
          <p14:tracePt t="6052" x="8715375" y="2447925"/>
          <p14:tracePt t="6053" x="8723313" y="2455863"/>
          <p14:tracePt t="6068" x="8786813" y="2527300"/>
          <p14:tracePt t="6069" x="8794750" y="2543175"/>
          <p14:tracePt t="6085" x="8850313" y="2671763"/>
          <p14:tracePt t="6086" x="8858250" y="2695575"/>
          <p14:tracePt t="6101" x="8858250" y="2870200"/>
          <p14:tracePt t="6102" x="8858250" y="2901950"/>
          <p14:tracePt t="6118" x="8778875" y="3149600"/>
          <p14:tracePt t="6119" x="8770938" y="3173413"/>
          <p14:tracePt t="6134" x="8636000" y="3357563"/>
          <p14:tracePt t="6135" x="8612188" y="3373438"/>
          <p14:tracePt t="6151" x="8380413" y="3484563"/>
          <p14:tracePt t="6152" x="8364538" y="3484563"/>
          <p14:tracePt t="6168" x="8093075" y="3468688"/>
          <p14:tracePt t="6169" x="8077200" y="3460750"/>
          <p14:tracePt t="6185" x="7781925" y="3325813"/>
          <p14:tracePt t="6185" x="7758113" y="3309938"/>
          <p14:tracePt t="6186" x="7750175" y="3309938"/>
          <p14:tracePt t="6201" x="7512050" y="3094038"/>
          <p14:tracePt t="6202" x="7486650" y="3062288"/>
          <p14:tracePt t="6218" x="7375525" y="2862263"/>
          <p14:tracePt t="6219" x="7367588" y="2838450"/>
          <p14:tracePt t="6234" x="7367588" y="2695575"/>
          <p14:tracePt t="6235" x="7367588" y="2687638"/>
          <p14:tracePt t="6251" x="7415213" y="2576513"/>
          <p14:tracePt t="6252" x="7423150" y="2559050"/>
          <p14:tracePt t="6253" x="7431088" y="2551113"/>
          <p14:tracePt t="6268" x="7504113" y="2479675"/>
          <p14:tracePt t="6285" x="7567613" y="2455863"/>
          <p14:tracePt t="6286" x="7583488" y="2455863"/>
          <p14:tracePt t="6301" x="7631113" y="2455863"/>
          <p14:tracePt t="6302" x="7639050" y="2455863"/>
          <p14:tracePt t="6318" x="7670800" y="2495550"/>
          <p14:tracePt t="6319" x="7670800" y="2503488"/>
          <p14:tracePt t="6335" x="7686675" y="2543175"/>
          <p14:tracePt t="6351" x="7686675" y="2566988"/>
          <p14:tracePt t="6368" x="7686675" y="2576513"/>
          <p14:tracePt t="8362" x="7694613" y="2576513"/>
          <p14:tracePt t="8369" x="7702550" y="2576513"/>
          <p14:tracePt t="8374" x="7710488" y="2576513"/>
          <p14:tracePt t="8385" x="7726363" y="2584450"/>
          <p14:tracePt t="8759" x="7726363" y="2592388"/>
          <p14:tracePt t="8761" x="7718425" y="2592388"/>
          <p14:tracePt t="8768" x="7710488" y="2600325"/>
          <p14:tracePt t="8785" x="7670800" y="2632075"/>
          <p14:tracePt t="8801" x="7646988" y="2663825"/>
          <p14:tracePt t="8802" x="7639050" y="2663825"/>
          <p14:tracePt t="8818" x="7615238" y="2679700"/>
          <p14:tracePt t="8819" x="7607300" y="2687638"/>
          <p14:tracePt t="8835" x="7583488" y="2695575"/>
          <p14:tracePt t="8851" x="7559675" y="2711450"/>
          <p14:tracePt t="8852" x="7551738" y="2711450"/>
          <p14:tracePt t="8868" x="7543800" y="2727325"/>
          <p14:tracePt t="8884" x="7535863" y="2767013"/>
          <p14:tracePt t="8901" x="7535863" y="2822575"/>
          <p14:tracePt t="8918" x="7535863" y="2854325"/>
          <p14:tracePt t="8919" x="7535863" y="2862263"/>
          <p14:tracePt t="8934" x="7543800" y="2878138"/>
          <p14:tracePt t="8935" x="7551738" y="2878138"/>
          <p14:tracePt t="8936" x="7551738" y="2886075"/>
          <p14:tracePt t="8951" x="7559675" y="2886075"/>
          <p14:tracePt t="8968" x="7567613" y="2894013"/>
          <p14:tracePt t="8969" x="7567613" y="2901950"/>
          <p14:tracePt t="8984" x="7575550" y="2919413"/>
          <p14:tracePt t="8985" x="7583488" y="2919413"/>
          <p14:tracePt t="8986" x="7591425" y="2919413"/>
          <p14:tracePt t="9001" x="7607300" y="2943225"/>
          <p14:tracePt t="9018" x="7623175" y="2951163"/>
          <p14:tracePt t="9019" x="7631113" y="2951163"/>
          <p14:tracePt t="9035" x="7631113" y="2959100"/>
          <p14:tracePt t="9803" x="7631113" y="2951163"/>
          <p14:tracePt t="9806" x="7631113" y="2943225"/>
          <p14:tracePt t="9818" x="7631113" y="2878138"/>
          <p14:tracePt t="9834" x="7631113" y="2814638"/>
          <p14:tracePt t="9835" x="7631113" y="2798763"/>
          <p14:tracePt t="9851" x="7631113" y="2719388"/>
          <p14:tracePt t="9852" x="7631113" y="2711450"/>
          <p14:tracePt t="9867" x="7631113" y="2616200"/>
          <p14:tracePt t="9868" x="7631113" y="2600325"/>
          <p14:tracePt t="9869" x="7631113" y="2592388"/>
          <p14:tracePt t="9884" x="7639050" y="2479675"/>
          <p14:tracePt t="9885" x="7639050" y="2455863"/>
          <p14:tracePt t="9886" x="7639050" y="2447925"/>
          <p14:tracePt t="9901" x="7662863" y="2336800"/>
          <p14:tracePt t="9902" x="7662863" y="2305050"/>
          <p14:tracePt t="9918" x="7670800" y="2224088"/>
          <p14:tracePt t="9934" x="7686675" y="2192338"/>
          <p14:tracePt t="10055" x="7686675" y="2200275"/>
          <p14:tracePt t="10057" x="7686675" y="2208213"/>
          <p14:tracePt t="10068" x="7702550" y="2249488"/>
          <p14:tracePt t="10069" x="7702550" y="2265363"/>
          <p14:tracePt t="10070" x="7702550" y="2273300"/>
          <p14:tracePt t="10085" x="7750175" y="2360613"/>
          <p14:tracePt t="10085" x="7758113" y="2376488"/>
          <p14:tracePt t="10086" x="7766050" y="2384425"/>
          <p14:tracePt t="10101" x="7854950" y="2455863"/>
          <p14:tracePt t="10102" x="7862888" y="2455863"/>
          <p14:tracePt t="10103" x="7870825" y="2463800"/>
          <p14:tracePt t="10104" x="7878763" y="2463800"/>
          <p14:tracePt t="10118" x="7989888" y="2471738"/>
          <p14:tracePt t="10119" x="8013700" y="2471738"/>
          <p14:tracePt t="10120" x="8029575" y="2471738"/>
          <p14:tracePt t="10135" x="8180388" y="2424113"/>
          <p14:tracePt t="10135" x="8197850" y="2424113"/>
          <p14:tracePt t="10136" x="8229600" y="2408238"/>
          <p14:tracePt t="10151" x="8412163" y="2320925"/>
          <p14:tracePt t="10152" x="8435975" y="2312988"/>
          <p14:tracePt t="10168" x="8770938" y="2216150"/>
          <p14:tracePt t="10169" x="8794750" y="2216150"/>
          <p14:tracePt t="10185" x="9129713" y="2200275"/>
          <p14:tracePt t="10185" x="9177338" y="2208213"/>
          <p14:tracePt t="10186" x="9201150" y="2208213"/>
          <p14:tracePt t="10201" x="9512300" y="2265363"/>
          <p14:tracePt t="10202" x="9536113" y="2273300"/>
          <p14:tracePt t="10218" x="9815513" y="2360613"/>
          <p14:tracePt t="10219" x="9839325" y="2368550"/>
          <p14:tracePt t="10235" x="9959975" y="2424113"/>
          <p14:tracePt t="10235" x="9959975" y="2432050"/>
          <p14:tracePt t="10236" x="9967913" y="2432050"/>
          <p14:tracePt t="10251" x="9983788" y="2447925"/>
          <p14:tracePt t="10269" x="9975850" y="2447925"/>
          <p14:tracePt t="10285" x="9936163" y="2463800"/>
          <p14:tracePt t="10286" x="9926638" y="2463800"/>
          <p14:tracePt t="10301" x="9871075" y="2463800"/>
          <p14:tracePt t="10302" x="9863138" y="2471738"/>
          <p14:tracePt t="10318" x="9847263" y="2479675"/>
          <p14:tracePt t="10335" x="9831388" y="2503488"/>
          <p14:tracePt t="10335" x="9823450" y="2503488"/>
          <p14:tracePt t="10336" x="9823450" y="2511425"/>
          <p14:tracePt t="10351" x="9783763" y="2551113"/>
          <p14:tracePt t="10368" x="9728200" y="2616200"/>
          <p14:tracePt t="10369" x="9720263" y="2616200"/>
          <p14:tracePt t="10385" x="9664700" y="2663825"/>
          <p14:tracePt t="10385" x="9656763" y="2671763"/>
          <p14:tracePt t="10386" x="9656763" y="2679700"/>
          <p14:tracePt t="10401" x="9625013" y="2695575"/>
          <p14:tracePt t="10402" x="9609138" y="2695575"/>
          <p14:tracePt t="10418" x="9593263" y="2711450"/>
          <p14:tracePt t="10419" x="9585325" y="2711450"/>
          <p14:tracePt t="10434" x="9551988" y="2711450"/>
          <p14:tracePt t="10435" x="9544050" y="2711450"/>
          <p14:tracePt t="10436" x="9536113" y="2711450"/>
          <p14:tracePt t="10451" x="9480550" y="2711450"/>
          <p14:tracePt t="10452" x="9472613" y="2703513"/>
          <p14:tracePt t="10468" x="9369425" y="2679700"/>
          <p14:tracePt t="10484" x="9258300" y="2647950"/>
          <p14:tracePt t="10485" x="9250363" y="2647950"/>
          <p14:tracePt t="10486" x="9242425" y="2647950"/>
          <p14:tracePt t="10501" x="9161463" y="2624138"/>
          <p14:tracePt t="10502" x="9153525" y="2616200"/>
          <p14:tracePt t="10518" x="9121775" y="2608263"/>
          <p14:tracePt t="10535" x="9121775" y="2600325"/>
          <p14:tracePt t="10552" x="9137650" y="2559050"/>
          <p14:tracePt t="10568" x="9177338" y="2519363"/>
          <p14:tracePt t="10569" x="9177338" y="2511425"/>
          <p14:tracePt t="10585" x="9217025" y="2479675"/>
          <p14:tracePt t="10586" x="9224963" y="2471738"/>
          <p14:tracePt t="10587" x="9234488" y="2463800"/>
          <p14:tracePt t="10601" x="9266238" y="2447925"/>
          <p14:tracePt t="10602" x="9274175" y="2439988"/>
          <p14:tracePt t="10618" x="9313863" y="2432050"/>
          <p14:tracePt t="10635" x="9337675" y="2439988"/>
          <p14:tracePt t="10635" x="9337675" y="2447925"/>
          <p14:tracePt t="10636" x="9345613" y="2455863"/>
          <p14:tracePt t="10651" x="9361488" y="2543175"/>
          <p14:tracePt t="10652" x="9361488" y="2566988"/>
          <p14:tracePt t="10653" x="9361488" y="2576513"/>
          <p14:tracePt t="10654" x="9361488" y="2584450"/>
          <p14:tracePt t="10668" x="9321800" y="2743200"/>
          <p14:tracePt t="10669" x="9313863" y="2767013"/>
          <p14:tracePt t="10685" x="9201150" y="2927350"/>
          <p14:tracePt t="10686" x="9169400" y="2959100"/>
          <p14:tracePt t="10702" x="9026525" y="3054350"/>
          <p14:tracePt t="10703" x="9002713" y="3070225"/>
          <p14:tracePt t="10704" x="8994775" y="3070225"/>
          <p14:tracePt t="10705" x="8986838" y="3078163"/>
          <p14:tracePt t="10706" x="8978900" y="3078163"/>
          <p14:tracePt t="10718" x="8907463" y="3086100"/>
          <p14:tracePt t="10720" x="8891588" y="3086100"/>
          <p14:tracePt t="10735" x="8850313" y="3086100"/>
          <p14:tracePt t="10751" x="8834438" y="3038475"/>
          <p14:tracePt t="10753" x="8834438" y="3030538"/>
          <p14:tracePt t="10754" x="8834438" y="3022600"/>
          <p14:tracePt t="10754" x="8834438" y="3014663"/>
          <p14:tracePt t="10755" x="8834438" y="3006725"/>
          <p14:tracePt t="10768" x="8834438" y="2927350"/>
          <p14:tracePt t="10785" x="8842375" y="2774950"/>
          <p14:tracePt t="10787" x="8842375" y="2743200"/>
          <p14:tracePt t="10789" x="8850313" y="2719388"/>
          <p14:tracePt t="10790" x="8858250" y="2703513"/>
          <p14:tracePt t="10791" x="8858250" y="2687638"/>
          <p14:tracePt t="10802" x="8866188" y="2624138"/>
          <p14:tracePt t="10803" x="8874125" y="2600325"/>
          <p14:tracePt t="10804" x="8874125" y="2592388"/>
          <p14:tracePt t="10818" x="8899525" y="2519363"/>
          <p14:tracePt t="10835" x="8907463" y="2487613"/>
          <p14:tracePt t="10835" x="8907463" y="2479675"/>
          <p14:tracePt t="10851" x="8915400" y="2479675"/>
          <p14:tracePt t="10880" x="8923338" y="2479675"/>
          <p14:tracePt t="10890" x="8923338" y="2487613"/>
          <p14:tracePt t="10901" x="8931275" y="2495550"/>
          <p14:tracePt t="10918" x="8939213" y="2503488"/>
          <p14:tracePt t="13198" x="8947150" y="2511425"/>
          <p14:tracePt t="13200" x="8963025" y="2511425"/>
          <p14:tracePt t="13202" x="8970963" y="2519363"/>
          <p14:tracePt t="13218" x="9297988" y="2616200"/>
          <p14:tracePt t="13219" x="9369425" y="2640013"/>
          <p14:tracePt t="13234" x="9847263" y="2719388"/>
          <p14:tracePt t="13235" x="9936163" y="2727325"/>
          <p14:tracePt t="13251" x="10493375" y="2751138"/>
          <p14:tracePt t="13252" x="10517188" y="2751138"/>
          <p14:tracePt t="13253" x="10548938" y="2751138"/>
          <p14:tracePt t="13268" x="11004550" y="2790825"/>
          <p14:tracePt t="13269" x="11044238" y="2798763"/>
          <p14:tracePt t="13284" x="11474450" y="2878138"/>
          <p14:tracePt t="13285" x="11593513" y="2909888"/>
          <p14:tracePt t="13301" x="11999913" y="3054350"/>
          <p14:tracePt t="13302" x="12041188" y="3078163"/>
          <p14:tracePt t="13302" x="12065000" y="3086100"/>
        </p14:tracePtLst>
      </p14:laserTraceLst>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5766B99C3BDCD48AC6D8CE054BA1169" ma:contentTypeVersion="12" ma:contentTypeDescription="Create a new document." ma:contentTypeScope="" ma:versionID="a12a7afbca67f0d7808b0a88a6950891">
  <xsd:schema xmlns:xsd="http://www.w3.org/2001/XMLSchema" xmlns:xs="http://www.w3.org/2001/XMLSchema" xmlns:p="http://schemas.microsoft.com/office/2006/metadata/properties" xmlns:ns3="ea44d4ee-98a2-4d60-9df7-5e33195fc3a6" xmlns:ns4="44097c27-d69b-4344-b113-eddf1d578f46" targetNamespace="http://schemas.microsoft.com/office/2006/metadata/properties" ma:root="true" ma:fieldsID="e641c31015e9ddc6ef320ae2b6fe377d" ns3:_="" ns4:_="">
    <xsd:import namespace="ea44d4ee-98a2-4d60-9df7-5e33195fc3a6"/>
    <xsd:import namespace="44097c27-d69b-4344-b113-eddf1d578f46"/>
    <xsd:element name="properties">
      <xsd:complexType>
        <xsd:sequence>
          <xsd:element name="documentManagement">
            <xsd:complexType>
              <xsd:all>
                <xsd:element ref="ns3:MediaServiceDateTaken"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ObjectDetectorVersions" minOccurs="0"/>
                <xsd:element ref="ns3:MediaServiceSystemTags" minOccurs="0"/>
                <xsd:element ref="ns3:MediaServiceGenerationTime" minOccurs="0"/>
                <xsd:element ref="ns3:MediaServiceEventHashCode"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a44d4ee-98a2-4d60-9df7-5e33195fc3a6"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SystemTags" ma:index="16" nillable="true" ma:displayName="MediaServiceSystemTags" ma:hidden="true" ma:internalName="MediaServiceSystemTags" ma:readOnly="true">
      <xsd:simpleType>
        <xsd:restriction base="dms:Note"/>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_activity" ma:index="19"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4097c27-d69b-4344-b113-eddf1d578f46"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ea44d4ee-98a2-4d60-9df7-5e33195fc3a6"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0C130D8-630F-4646-95D9-8239E35DA05C}">
  <ds:schemaRefs>
    <ds:schemaRef ds:uri="44097c27-d69b-4344-b113-eddf1d578f46"/>
    <ds:schemaRef ds:uri="ea44d4ee-98a2-4d60-9df7-5e33195fc3a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C3CA3BA-BE48-4F0E-82D5-25BACF64637C}">
  <ds:schemaRefs>
    <ds:schemaRef ds:uri="http://www.w3.org/XML/1998/namespace"/>
    <ds:schemaRef ds:uri="http://purl.org/dc/dcmitype/"/>
    <ds:schemaRef ds:uri="44097c27-d69b-4344-b113-eddf1d578f46"/>
    <ds:schemaRef ds:uri="http://schemas.microsoft.com/office/infopath/2007/PartnerControls"/>
    <ds:schemaRef ds:uri="http://schemas.microsoft.com/office/2006/documentManagement/types"/>
    <ds:schemaRef ds:uri="http://schemas.microsoft.com/office/2006/metadata/properties"/>
    <ds:schemaRef ds:uri="ea44d4ee-98a2-4d60-9df7-5e33195fc3a6"/>
    <ds:schemaRef ds:uri="http://schemas.openxmlformats.org/package/2006/metadata/core-properties"/>
    <ds:schemaRef ds:uri="http://purl.org/dc/terms/"/>
    <ds:schemaRef ds:uri="http://purl.org/dc/elements/1.1/"/>
  </ds:schemaRefs>
</ds:datastoreItem>
</file>

<file path=customXml/itemProps3.xml><?xml version="1.0" encoding="utf-8"?>
<ds:datastoreItem xmlns:ds="http://schemas.openxmlformats.org/officeDocument/2006/customXml" ds:itemID="{FCF95B57-66DF-4514-BCF0-E3D5E689A3D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1280</TotalTime>
  <Words>3387</Words>
  <Application>Microsoft Office PowerPoint</Application>
  <PresentationFormat>Widescreen</PresentationFormat>
  <Paragraphs>292</Paragraphs>
  <Slides>61</Slides>
  <Notes>8</Notes>
  <HiddenSlides>0</HiddenSlides>
  <MMClips>58</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61</vt:i4>
      </vt:variant>
    </vt:vector>
  </HeadingPairs>
  <TitlesOfParts>
    <vt:vector size="72" baseType="lpstr">
      <vt:lpstr>Calibri Light</vt:lpstr>
      <vt:lpstr>Times New Roman</vt:lpstr>
      <vt:lpstr>Google Sans</vt:lpstr>
      <vt:lpstr>Arial</vt:lpstr>
      <vt:lpstr>-apple-system</vt:lpstr>
      <vt:lpstr>Calibri</vt:lpstr>
      <vt:lpstr>source-serif-pro</vt:lpstr>
      <vt:lpstr>Wingdings</vt:lpstr>
      <vt:lpstr>Cambria Math</vt:lpstr>
      <vt:lpstr>sohne</vt:lpstr>
      <vt:lpstr>Office Theme</vt:lpstr>
      <vt:lpstr>Support Vector Machines</vt:lpstr>
      <vt:lpstr>Learning objectives</vt:lpstr>
      <vt:lpstr>What are SVMs?</vt:lpstr>
      <vt:lpstr>What are SVMs?</vt:lpstr>
      <vt:lpstr>Breast Cancer Dataset</vt:lpstr>
      <vt:lpstr>1 D Plot of Mean Radius and Introduction of SVM</vt:lpstr>
      <vt:lpstr>1 D Plot of Mean Radius</vt:lpstr>
      <vt:lpstr>SVM How it looks</vt:lpstr>
      <vt:lpstr>SVM How it looks</vt:lpstr>
      <vt:lpstr>SVM How it looks</vt:lpstr>
      <vt:lpstr>SVM How it looks</vt:lpstr>
      <vt:lpstr>SVM How it looks</vt:lpstr>
      <vt:lpstr>SVM How it looks</vt:lpstr>
      <vt:lpstr>SVM How it looks</vt:lpstr>
      <vt:lpstr>Maximum Margin Classifier</vt:lpstr>
      <vt:lpstr>PowerPoint Presentation</vt:lpstr>
      <vt:lpstr>The maths behind it !</vt:lpstr>
      <vt:lpstr>The maths behind it !</vt:lpstr>
      <vt:lpstr>The maths behind it !</vt:lpstr>
      <vt:lpstr>The maths behind it !</vt:lpstr>
      <vt:lpstr>Main Aim:</vt:lpstr>
      <vt:lpstr>Choosing a Hard margin!</vt:lpstr>
      <vt:lpstr>Choosing a Hard margin!</vt:lpstr>
      <vt:lpstr>There’s no such thing as  perfect!</vt:lpstr>
      <vt:lpstr>Soft Margin Classifier !!</vt:lpstr>
      <vt:lpstr>Soft Margin Classifier :</vt:lpstr>
      <vt:lpstr>The maths behind it !</vt:lpstr>
      <vt:lpstr>The maths behind it !</vt:lpstr>
      <vt:lpstr>The maths behind it !</vt:lpstr>
      <vt:lpstr>The maths behind it !</vt:lpstr>
      <vt:lpstr>The maths behind it !</vt:lpstr>
      <vt:lpstr>Soft Margin Classifier VS Hard Margin Classifier</vt:lpstr>
      <vt:lpstr>Different types of SVMs:</vt:lpstr>
      <vt:lpstr>Linear SVM</vt:lpstr>
      <vt:lpstr>Linear SVM</vt:lpstr>
      <vt:lpstr>Non - Linear SVM</vt:lpstr>
      <vt:lpstr>Non - Linear SVM</vt:lpstr>
      <vt:lpstr>Non - Linear SVM</vt:lpstr>
      <vt:lpstr>Non - Linear SVM</vt:lpstr>
      <vt:lpstr>Non - Linear SVM</vt:lpstr>
      <vt:lpstr>Non - Linear SVM</vt:lpstr>
      <vt:lpstr>Non - Linear SVM</vt:lpstr>
      <vt:lpstr>Non - Linear SVM</vt:lpstr>
      <vt:lpstr>Non - Linear SVM</vt:lpstr>
      <vt:lpstr>Non - Linear SVM</vt:lpstr>
      <vt:lpstr>Non - Linear SVM</vt:lpstr>
      <vt:lpstr>Non - Linear SVM</vt:lpstr>
      <vt:lpstr>Non - Linear SVM</vt:lpstr>
      <vt:lpstr>Kernel Trick</vt:lpstr>
      <vt:lpstr>Kernel Trick</vt:lpstr>
      <vt:lpstr>Types of Kernels</vt:lpstr>
      <vt:lpstr>Linear Kernel</vt:lpstr>
      <vt:lpstr>Polynomial Kernel</vt:lpstr>
      <vt:lpstr>RBF Kernel</vt:lpstr>
      <vt:lpstr>So many kernels which one to use ????</vt:lpstr>
      <vt:lpstr>Grid Search</vt:lpstr>
      <vt:lpstr>A thing we missed !</vt:lpstr>
      <vt:lpstr>Overfitting</vt:lpstr>
      <vt:lpstr>Advantages of SVM</vt:lpstr>
      <vt:lpstr>Advantages of SVM</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and Neural Networks</dc:title>
  <dc:creator>Peter Scicluna</dc:creator>
  <cp:lastModifiedBy>Ritik   R Mohapatra</cp:lastModifiedBy>
  <cp:revision>14</cp:revision>
  <dcterms:created xsi:type="dcterms:W3CDTF">2024-10-28T15:19:45Z</dcterms:created>
  <dcterms:modified xsi:type="dcterms:W3CDTF">2025-03-27T06:20:10Z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0x01010025766B99C3BDCD48AC6D8CE054BA1169</vt:lpwstr>
  </property>
</Properties>
</file>